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660" r:id="rId2"/>
  </p:sldMasterIdLst>
  <p:notesMasterIdLst>
    <p:notesMasterId r:id="rId43"/>
  </p:notesMasterIdLst>
  <p:handoutMasterIdLst>
    <p:handoutMasterId r:id="rId44"/>
  </p:handoutMasterIdLst>
  <p:sldIdLst>
    <p:sldId id="417" r:id="rId3"/>
    <p:sldId id="638" r:id="rId4"/>
    <p:sldId id="256" r:id="rId5"/>
    <p:sldId id="672" r:id="rId6"/>
    <p:sldId id="673" r:id="rId7"/>
    <p:sldId id="610" r:id="rId8"/>
    <p:sldId id="580" r:id="rId9"/>
    <p:sldId id="582" r:id="rId10"/>
    <p:sldId id="583" r:id="rId11"/>
    <p:sldId id="584" r:id="rId12"/>
    <p:sldId id="585" r:id="rId13"/>
    <p:sldId id="586" r:id="rId14"/>
    <p:sldId id="623" r:id="rId15"/>
    <p:sldId id="630" r:id="rId16"/>
    <p:sldId id="650" r:id="rId17"/>
    <p:sldId id="668" r:id="rId18"/>
    <p:sldId id="654" r:id="rId19"/>
    <p:sldId id="671" r:id="rId20"/>
    <p:sldId id="677" r:id="rId21"/>
    <p:sldId id="617" r:id="rId22"/>
    <p:sldId id="674" r:id="rId23"/>
    <p:sldId id="646" r:id="rId24"/>
    <p:sldId id="459" r:id="rId25"/>
    <p:sldId id="460" r:id="rId26"/>
    <p:sldId id="461" r:id="rId27"/>
    <p:sldId id="462" r:id="rId28"/>
    <p:sldId id="463" r:id="rId29"/>
    <p:sldId id="620" r:id="rId30"/>
    <p:sldId id="465" r:id="rId31"/>
    <p:sldId id="348" r:id="rId32"/>
    <p:sldId id="349" r:id="rId33"/>
    <p:sldId id="350" r:id="rId34"/>
    <p:sldId id="352" r:id="rId35"/>
    <p:sldId id="658" r:id="rId36"/>
    <p:sldId id="406" r:id="rId37"/>
    <p:sldId id="368" r:id="rId38"/>
    <p:sldId id="660" r:id="rId39"/>
    <p:sldId id="676" r:id="rId40"/>
    <p:sldId id="622" r:id="rId41"/>
    <p:sldId id="675" r:id="rId42"/>
  </p:sldIdLst>
  <p:sldSz cx="9144000" cy="6858000" type="screen4x3"/>
  <p:notesSz cx="7102475" cy="938847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p15:clr>
            <a:srgbClr val="A4A3A4"/>
          </p15:clr>
        </p15:guide>
        <p15:guide id="2"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 S" initials="JS" lastIdx="1" clrIdx="0">
    <p:extLst>
      <p:ext uri="{19B8F6BF-5375-455C-9EA6-DF929625EA0E}">
        <p15:presenceInfo xmlns:p15="http://schemas.microsoft.com/office/powerpoint/2012/main" userId="6495ec3422fa7f0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FFCCFF"/>
    <a:srgbClr val="FFCC99"/>
    <a:srgbClr val="660066"/>
    <a:srgbClr val="006600"/>
    <a:srgbClr val="66FF66"/>
    <a:srgbClr val="CCECFF"/>
    <a:srgbClr val="99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5995" autoAdjust="0"/>
  </p:normalViewPr>
  <p:slideViewPr>
    <p:cSldViewPr>
      <p:cViewPr varScale="1">
        <p:scale>
          <a:sx n="86" d="100"/>
          <a:sy n="86" d="100"/>
        </p:scale>
        <p:origin x="54" y="399"/>
      </p:cViewPr>
      <p:guideLst>
        <p:guide orient="horz" pos="2160"/>
        <p:guide pos="2880"/>
      </p:guideLst>
    </p:cSldViewPr>
  </p:slideViewPr>
  <p:outlineViewPr>
    <p:cViewPr>
      <p:scale>
        <a:sx n="33" d="100"/>
        <a:sy n="33" d="100"/>
      </p:scale>
      <p:origin x="0" y="-3891"/>
    </p:cViewPr>
    <p:sldLst>
      <p:sld r:id="rId1" collapse="1"/>
    </p:sldLst>
  </p:outlineViewPr>
  <p:notesTextViewPr>
    <p:cViewPr>
      <p:scale>
        <a:sx n="3" d="2"/>
        <a:sy n="3" d="2"/>
      </p:scale>
      <p:origin x="0" y="0"/>
    </p:cViewPr>
  </p:notesTextViewPr>
  <p:sorterViewPr>
    <p:cViewPr>
      <p:scale>
        <a:sx n="160" d="100"/>
        <a:sy n="160" d="100"/>
      </p:scale>
      <p:origin x="0" y="0"/>
    </p:cViewPr>
  </p:sorterViewPr>
  <p:notesViewPr>
    <p:cSldViewPr>
      <p:cViewPr varScale="1">
        <p:scale>
          <a:sx n="75" d="100"/>
          <a:sy n="75" d="100"/>
        </p:scale>
        <p:origin x="2310" y="4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iagrams/_rels/data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bluelightdistrict.org/wp/2015/05/visit-to-dallas-texas/" TargetMode="External"/><Relationship Id="rId1" Type="http://schemas.openxmlformats.org/officeDocument/2006/relationships/image" Target="../media/image5.jpg"/><Relationship Id="rId5" Type="http://schemas.openxmlformats.org/officeDocument/2006/relationships/hyperlink" Target="https://cute-pictures.blogspot.in/2011/08/75-free-stock-images-3d-human-character.html" TargetMode="External"/><Relationship Id="rId4" Type="http://schemas.openxmlformats.org/officeDocument/2006/relationships/image" Target="../media/image7.jpg"/></Relationships>
</file>

<file path=ppt/diagrams/_rels/drawing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bluelightdistrict.org/wp/2015/05/visit-to-dallas-texas/" TargetMode="External"/><Relationship Id="rId1" Type="http://schemas.openxmlformats.org/officeDocument/2006/relationships/image" Target="../media/image5.jpg"/><Relationship Id="rId5" Type="http://schemas.openxmlformats.org/officeDocument/2006/relationships/hyperlink" Target="https://cute-pictures.blogspot.in/2011/08/75-free-stock-images-3d-human-character.html" TargetMode="External"/><Relationship Id="rId4"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795A61-876B-40BD-AE26-4C22BF07596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11B1D6D-B446-4511-94B7-F310370ADC28}">
      <dgm:prSet phldrT="[Text]" custT="1"/>
      <dgm:spPr>
        <a:solidFill>
          <a:srgbClr val="C00000"/>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800" b="1" dirty="0"/>
            <a:t>Criteria for selecting officers</a:t>
          </a:r>
        </a:p>
      </dgm:t>
    </dgm:pt>
    <dgm:pt modelId="{F37A42CB-653B-4C9A-A5B0-48BF10CCA2B8}" type="parTrans" cxnId="{AC2F9ED8-7ABE-49B9-804D-713CC22631BB}">
      <dgm:prSet/>
      <dgm:spPr/>
      <dgm:t>
        <a:bodyPr/>
        <a:lstStyle/>
        <a:p>
          <a:endParaRPr lang="en-US"/>
        </a:p>
      </dgm:t>
    </dgm:pt>
    <dgm:pt modelId="{80DD3B6E-5E09-40A7-AD0D-7052312BF7E3}" type="sibTrans" cxnId="{AC2F9ED8-7ABE-49B9-804D-713CC22631BB}">
      <dgm:prSet/>
      <dgm:spPr/>
      <dgm:t>
        <a:bodyPr/>
        <a:lstStyle/>
        <a:p>
          <a:endParaRPr lang="en-US"/>
        </a:p>
      </dgm:t>
    </dgm:pt>
    <dgm:pt modelId="{6596E4CB-9AE6-4B5B-B9EF-EA2200514E74}">
      <dgm:prSet phldrT="[Text]" custT="1"/>
      <dgm:spPr>
        <a:solidFill>
          <a:srgbClr val="FFA7C4">
            <a:alpha val="89804"/>
          </a:srgbClr>
        </a:solidFill>
      </dgm:spPr>
      <dgm:t>
        <a:bodyPr/>
        <a:lstStyle/>
        <a:p>
          <a:r>
            <a:rPr lang="en-US" sz="2000" b="1" dirty="0"/>
            <a:t>Ritual proficiency</a:t>
          </a:r>
        </a:p>
      </dgm:t>
    </dgm:pt>
    <dgm:pt modelId="{5E999D49-0809-459A-928E-5E94AABB9167}" type="parTrans" cxnId="{5B427ACB-3011-47C0-9E4F-3738BCB1B26A}">
      <dgm:prSet/>
      <dgm:spPr/>
      <dgm:t>
        <a:bodyPr/>
        <a:lstStyle/>
        <a:p>
          <a:endParaRPr lang="en-US"/>
        </a:p>
      </dgm:t>
    </dgm:pt>
    <dgm:pt modelId="{8837CABC-954A-4284-AC11-DF5F61585302}" type="sibTrans" cxnId="{5B427ACB-3011-47C0-9E4F-3738BCB1B26A}">
      <dgm:prSet/>
      <dgm:spPr/>
      <dgm:t>
        <a:bodyPr/>
        <a:lstStyle/>
        <a:p>
          <a:endParaRPr lang="en-US"/>
        </a:p>
      </dgm:t>
    </dgm:pt>
    <dgm:pt modelId="{C39E4B8C-DEF7-4B66-8D1B-7564EAC6B988}">
      <dgm:prSet phldrT="[Text]" custT="1"/>
      <dgm:spPr>
        <a:solidFill>
          <a:srgbClr val="FFA7C4">
            <a:alpha val="89804"/>
          </a:srgbClr>
        </a:solidFill>
      </dgm:spPr>
      <dgm:t>
        <a:bodyPr/>
        <a:lstStyle/>
        <a:p>
          <a:r>
            <a:rPr lang="en-US" sz="2000" b="1" dirty="0"/>
            <a:t>Leadership ability</a:t>
          </a:r>
        </a:p>
      </dgm:t>
    </dgm:pt>
    <dgm:pt modelId="{B2409BEF-81D3-47A0-A42A-CEA05DF4C5B8}" type="parTrans" cxnId="{8C6BDE84-6FED-496A-ADA6-06ED3DA53ACB}">
      <dgm:prSet/>
      <dgm:spPr/>
      <dgm:t>
        <a:bodyPr/>
        <a:lstStyle/>
        <a:p>
          <a:endParaRPr lang="en-US"/>
        </a:p>
      </dgm:t>
    </dgm:pt>
    <dgm:pt modelId="{E17FEDB7-2DC6-4B5C-8EC9-57446556AC23}" type="sibTrans" cxnId="{8C6BDE84-6FED-496A-ADA6-06ED3DA53ACB}">
      <dgm:prSet/>
      <dgm:spPr/>
      <dgm:t>
        <a:bodyPr/>
        <a:lstStyle/>
        <a:p>
          <a:endParaRPr lang="en-US"/>
        </a:p>
      </dgm:t>
    </dgm:pt>
    <dgm:pt modelId="{A7180429-9049-424B-8F54-BF2C37CC4B47}">
      <dgm:prSet phldrT="[Text]" custT="1"/>
      <dgm:spPr>
        <a:solidFill>
          <a:srgbClr val="660066"/>
        </a:solidFill>
      </dgm:spPr>
      <dgm:t>
        <a:bodyPr/>
        <a:lstStyle/>
        <a:p>
          <a:r>
            <a:rPr lang="en-US" sz="2800" b="1" dirty="0"/>
            <a:t>Criteria for advancing officers</a:t>
          </a:r>
        </a:p>
      </dgm:t>
    </dgm:pt>
    <dgm:pt modelId="{92220A4F-E553-4566-9BF8-FBACCF75491E}" type="parTrans" cxnId="{9BFB17DD-81BF-49AD-8E99-D3E39C29C5E2}">
      <dgm:prSet/>
      <dgm:spPr/>
      <dgm:t>
        <a:bodyPr/>
        <a:lstStyle/>
        <a:p>
          <a:endParaRPr lang="en-US"/>
        </a:p>
      </dgm:t>
    </dgm:pt>
    <dgm:pt modelId="{1D3D6D69-0A13-46D7-9868-B265FDBB9BB3}" type="sibTrans" cxnId="{9BFB17DD-81BF-49AD-8E99-D3E39C29C5E2}">
      <dgm:prSet/>
      <dgm:spPr/>
      <dgm:t>
        <a:bodyPr/>
        <a:lstStyle/>
        <a:p>
          <a:endParaRPr lang="en-US"/>
        </a:p>
      </dgm:t>
    </dgm:pt>
    <dgm:pt modelId="{1D9462FA-9AF2-4269-81F6-ADD0DC3DAD15}">
      <dgm:prSet phldrT="[Text]" custT="1"/>
      <dgm:spPr>
        <a:solidFill>
          <a:srgbClr val="CC99FF">
            <a:alpha val="89804"/>
          </a:srgbClr>
        </a:solidFill>
      </dgm:spPr>
      <dgm:t>
        <a:bodyPr/>
        <a:lstStyle/>
        <a:p>
          <a:r>
            <a:rPr lang="en-US" sz="2000" b="1" dirty="0"/>
            <a:t>Attendance</a:t>
          </a:r>
        </a:p>
      </dgm:t>
    </dgm:pt>
    <dgm:pt modelId="{AF47CA4B-B214-4D79-A64E-6639FFDCD5DD}" type="parTrans" cxnId="{689AE91B-B199-4EEE-A108-43B5AE2C6A33}">
      <dgm:prSet/>
      <dgm:spPr/>
      <dgm:t>
        <a:bodyPr/>
        <a:lstStyle/>
        <a:p>
          <a:endParaRPr lang="en-US"/>
        </a:p>
      </dgm:t>
    </dgm:pt>
    <dgm:pt modelId="{6D09DD41-306E-4781-B340-054141D03648}" type="sibTrans" cxnId="{689AE91B-B199-4EEE-A108-43B5AE2C6A33}">
      <dgm:prSet/>
      <dgm:spPr/>
      <dgm:t>
        <a:bodyPr/>
        <a:lstStyle/>
        <a:p>
          <a:endParaRPr lang="en-US"/>
        </a:p>
      </dgm:t>
    </dgm:pt>
    <dgm:pt modelId="{6A367096-CFC1-44DF-800D-9548CA7B3E2A}">
      <dgm:prSet phldrT="[Text]" custT="1"/>
      <dgm:spPr>
        <a:solidFill>
          <a:srgbClr val="CC99FF">
            <a:alpha val="89804"/>
          </a:srgbClr>
        </a:solidFill>
      </dgm:spPr>
      <dgm:t>
        <a:bodyPr/>
        <a:lstStyle/>
        <a:p>
          <a:r>
            <a:rPr lang="en-US" sz="2000" b="1" dirty="0"/>
            <a:t>Demonstrated ritual proficiency</a:t>
          </a:r>
        </a:p>
      </dgm:t>
    </dgm:pt>
    <dgm:pt modelId="{3E2E3E90-A819-4642-B765-DE5660A53811}" type="parTrans" cxnId="{D7097BA3-5BB9-4A58-BEBB-C394A1991F2E}">
      <dgm:prSet/>
      <dgm:spPr/>
      <dgm:t>
        <a:bodyPr/>
        <a:lstStyle/>
        <a:p>
          <a:endParaRPr lang="en-US"/>
        </a:p>
      </dgm:t>
    </dgm:pt>
    <dgm:pt modelId="{D5BA222E-4881-468E-9D8D-AF2DF55A7265}" type="sibTrans" cxnId="{D7097BA3-5BB9-4A58-BEBB-C394A1991F2E}">
      <dgm:prSet/>
      <dgm:spPr/>
      <dgm:t>
        <a:bodyPr/>
        <a:lstStyle/>
        <a:p>
          <a:endParaRPr lang="en-US"/>
        </a:p>
      </dgm:t>
    </dgm:pt>
    <dgm:pt modelId="{3A0F0706-07BD-40AB-81D8-C14B7195686D}">
      <dgm:prSet phldrT="[Text]" custT="1"/>
      <dgm:spPr>
        <a:solidFill>
          <a:schemeClr val="tx1"/>
        </a:solidFill>
      </dgm:spPr>
      <dgm:t>
        <a:bodyPr/>
        <a:lstStyle/>
        <a:p>
          <a:r>
            <a:rPr lang="en-US" sz="2800" b="1" dirty="0"/>
            <a:t>Repeats</a:t>
          </a:r>
        </a:p>
      </dgm:t>
    </dgm:pt>
    <dgm:pt modelId="{3EEEB177-4A1A-45BA-AD61-61C7162C18B6}" type="parTrans" cxnId="{48A8AD18-1DFE-4482-996C-2CBED319B194}">
      <dgm:prSet/>
      <dgm:spPr/>
      <dgm:t>
        <a:bodyPr/>
        <a:lstStyle/>
        <a:p>
          <a:endParaRPr lang="en-US"/>
        </a:p>
      </dgm:t>
    </dgm:pt>
    <dgm:pt modelId="{D94DA4C3-683C-484A-8C58-A43F229AE541}" type="sibTrans" cxnId="{48A8AD18-1DFE-4482-996C-2CBED319B194}">
      <dgm:prSet/>
      <dgm:spPr/>
      <dgm:t>
        <a:bodyPr/>
        <a:lstStyle/>
        <a:p>
          <a:endParaRPr lang="en-US"/>
        </a:p>
      </dgm:t>
    </dgm:pt>
    <dgm:pt modelId="{C571191C-4EDB-4BF9-8BED-1BFD987A703C}">
      <dgm:prSet phldrT="[Text]" custT="1"/>
      <dgm:spPr>
        <a:solidFill>
          <a:schemeClr val="bg2">
            <a:lumMod val="60000"/>
            <a:lumOff val="40000"/>
            <a:alpha val="90000"/>
          </a:schemeClr>
        </a:solidFill>
      </dgm:spPr>
      <dgm:t>
        <a:bodyPr/>
        <a:lstStyle/>
        <a:p>
          <a:r>
            <a:rPr lang="en-US" sz="2000" b="1" dirty="0"/>
            <a:t>Consecutive (Holdover)</a:t>
          </a:r>
        </a:p>
      </dgm:t>
    </dgm:pt>
    <dgm:pt modelId="{594DE5EE-4768-43FC-8BE3-6C53E2AE8F4C}" type="parTrans" cxnId="{8219A0F1-E516-4257-A35D-A98DAA307DAA}">
      <dgm:prSet/>
      <dgm:spPr/>
      <dgm:t>
        <a:bodyPr/>
        <a:lstStyle/>
        <a:p>
          <a:endParaRPr lang="en-US"/>
        </a:p>
      </dgm:t>
    </dgm:pt>
    <dgm:pt modelId="{CCFE1430-923B-4CD5-8547-3902D66728C5}" type="sibTrans" cxnId="{8219A0F1-E516-4257-A35D-A98DAA307DAA}">
      <dgm:prSet/>
      <dgm:spPr/>
      <dgm:t>
        <a:bodyPr/>
        <a:lstStyle/>
        <a:p>
          <a:endParaRPr lang="en-US"/>
        </a:p>
      </dgm:t>
    </dgm:pt>
    <dgm:pt modelId="{FE58F212-396E-439D-8FE3-AF1188120C3F}">
      <dgm:prSet phldrT="[Text]" custT="1"/>
      <dgm:spPr>
        <a:solidFill>
          <a:schemeClr val="bg2">
            <a:lumMod val="60000"/>
            <a:lumOff val="40000"/>
            <a:alpha val="90000"/>
          </a:schemeClr>
        </a:solidFill>
      </dgm:spPr>
      <dgm:t>
        <a:bodyPr/>
        <a:lstStyle/>
        <a:p>
          <a:r>
            <a:rPr lang="en-US" sz="2000" b="1" dirty="0"/>
            <a:t>Non-Consecutive (Rotating)</a:t>
          </a:r>
        </a:p>
      </dgm:t>
    </dgm:pt>
    <dgm:pt modelId="{2E89FA9A-F368-4973-B03D-406854D6EBB5}" type="parTrans" cxnId="{63F32262-2D1E-45C6-9A70-B8A0A7BCF53F}">
      <dgm:prSet/>
      <dgm:spPr/>
      <dgm:t>
        <a:bodyPr/>
        <a:lstStyle/>
        <a:p>
          <a:endParaRPr lang="en-US"/>
        </a:p>
      </dgm:t>
    </dgm:pt>
    <dgm:pt modelId="{04E24C0F-052E-49D3-BDAB-24A07E4C9817}" type="sibTrans" cxnId="{63F32262-2D1E-45C6-9A70-B8A0A7BCF53F}">
      <dgm:prSet/>
      <dgm:spPr/>
      <dgm:t>
        <a:bodyPr/>
        <a:lstStyle/>
        <a:p>
          <a:endParaRPr lang="en-US"/>
        </a:p>
      </dgm:t>
    </dgm:pt>
    <dgm:pt modelId="{ACE65243-C18B-4AAD-B1AB-D3EC836144BA}">
      <dgm:prSet phldrT="[Text]" custT="1"/>
      <dgm:spPr>
        <a:solidFill>
          <a:srgbClr val="FFA7C4">
            <a:alpha val="89804"/>
          </a:srgbClr>
        </a:solidFill>
      </dgm:spPr>
      <dgm:t>
        <a:bodyPr/>
        <a:lstStyle/>
        <a:p>
          <a:r>
            <a:rPr lang="en-US" sz="2000" b="1" dirty="0"/>
            <a:t>Interest and engagement</a:t>
          </a:r>
        </a:p>
      </dgm:t>
    </dgm:pt>
    <dgm:pt modelId="{676F118F-090B-4D08-999B-886D8315688B}" type="parTrans" cxnId="{3690E912-8AC9-4B31-8655-E633FE3B8A3F}">
      <dgm:prSet/>
      <dgm:spPr/>
      <dgm:t>
        <a:bodyPr/>
        <a:lstStyle/>
        <a:p>
          <a:endParaRPr lang="en-US"/>
        </a:p>
      </dgm:t>
    </dgm:pt>
    <dgm:pt modelId="{8582A1B9-D3C6-4146-9E5E-2FD78C9966C2}" type="sibTrans" cxnId="{3690E912-8AC9-4B31-8655-E633FE3B8A3F}">
      <dgm:prSet/>
      <dgm:spPr/>
      <dgm:t>
        <a:bodyPr/>
        <a:lstStyle/>
        <a:p>
          <a:endParaRPr lang="en-US"/>
        </a:p>
      </dgm:t>
    </dgm:pt>
    <dgm:pt modelId="{7221330A-DA68-40A9-AFF2-73F8F63411D5}">
      <dgm:prSet phldrT="[Text]" custT="1"/>
      <dgm:spPr>
        <a:solidFill>
          <a:srgbClr val="CC99FF">
            <a:alpha val="89804"/>
          </a:srgbClr>
        </a:solidFill>
      </dgm:spPr>
      <dgm:t>
        <a:bodyPr/>
        <a:lstStyle/>
        <a:p>
          <a:r>
            <a:rPr lang="en-US" sz="2000" b="1" dirty="0"/>
            <a:t>Demonstrated leadership</a:t>
          </a:r>
        </a:p>
      </dgm:t>
    </dgm:pt>
    <dgm:pt modelId="{69A7210A-5922-4FE0-96CE-0D5450976BFC}" type="parTrans" cxnId="{6351CB8F-A923-45FA-B0F5-D301C29BADD2}">
      <dgm:prSet/>
      <dgm:spPr/>
      <dgm:t>
        <a:bodyPr/>
        <a:lstStyle/>
        <a:p>
          <a:endParaRPr lang="en-US"/>
        </a:p>
      </dgm:t>
    </dgm:pt>
    <dgm:pt modelId="{8C6A6C41-B925-4709-BFF0-F340567FD845}" type="sibTrans" cxnId="{6351CB8F-A923-45FA-B0F5-D301C29BADD2}">
      <dgm:prSet/>
      <dgm:spPr/>
      <dgm:t>
        <a:bodyPr/>
        <a:lstStyle/>
        <a:p>
          <a:endParaRPr lang="en-US"/>
        </a:p>
      </dgm:t>
    </dgm:pt>
    <dgm:pt modelId="{E6E55355-775F-4DB7-AAB8-A319DAF3FB04}">
      <dgm:prSet phldrT="[Text]" custT="1"/>
      <dgm:spPr>
        <a:solidFill>
          <a:srgbClr val="CC99FF">
            <a:alpha val="89804"/>
          </a:srgbClr>
        </a:solidFill>
      </dgm:spPr>
      <dgm:t>
        <a:bodyPr/>
        <a:lstStyle/>
        <a:p>
          <a:r>
            <a:rPr lang="en-US" sz="2000" b="1" dirty="0"/>
            <a:t>Demonstrated interest and engagement</a:t>
          </a:r>
        </a:p>
      </dgm:t>
    </dgm:pt>
    <dgm:pt modelId="{AED2E968-2364-4803-954E-B617B92C5959}" type="parTrans" cxnId="{7504656C-EB21-4E31-9CF4-06D19A453599}">
      <dgm:prSet/>
      <dgm:spPr/>
      <dgm:t>
        <a:bodyPr/>
        <a:lstStyle/>
        <a:p>
          <a:endParaRPr lang="en-US"/>
        </a:p>
      </dgm:t>
    </dgm:pt>
    <dgm:pt modelId="{2A7FC9EC-9A19-42A6-81F1-7DA8273A4679}" type="sibTrans" cxnId="{7504656C-EB21-4E31-9CF4-06D19A453599}">
      <dgm:prSet/>
      <dgm:spPr/>
      <dgm:t>
        <a:bodyPr/>
        <a:lstStyle/>
        <a:p>
          <a:endParaRPr lang="en-US"/>
        </a:p>
      </dgm:t>
    </dgm:pt>
    <dgm:pt modelId="{2C458CF5-1B9C-48DA-BDBD-E7BB73CB3837}" type="pres">
      <dgm:prSet presAssocID="{4F795A61-876B-40BD-AE26-4C22BF07596E}" presName="Name0" presStyleCnt="0">
        <dgm:presLayoutVars>
          <dgm:dir/>
          <dgm:animLvl val="lvl"/>
          <dgm:resizeHandles val="exact"/>
        </dgm:presLayoutVars>
      </dgm:prSet>
      <dgm:spPr/>
    </dgm:pt>
    <dgm:pt modelId="{B60B4E8A-A08B-43F8-8374-782FD85F4008}" type="pres">
      <dgm:prSet presAssocID="{111B1D6D-B446-4511-94B7-F310370ADC28}" presName="linNode" presStyleCnt="0"/>
      <dgm:spPr/>
    </dgm:pt>
    <dgm:pt modelId="{1D88206C-4AE9-4AC5-85E9-9AEC533DB3D8}" type="pres">
      <dgm:prSet presAssocID="{111B1D6D-B446-4511-94B7-F310370ADC28}" presName="parentText" presStyleLbl="node1" presStyleIdx="0" presStyleCnt="3">
        <dgm:presLayoutVars>
          <dgm:chMax val="1"/>
          <dgm:bulletEnabled val="1"/>
        </dgm:presLayoutVars>
      </dgm:prSet>
      <dgm:spPr/>
    </dgm:pt>
    <dgm:pt modelId="{CDCF9188-5572-4FD9-BF2F-665B3E40FD2A}" type="pres">
      <dgm:prSet presAssocID="{111B1D6D-B446-4511-94B7-F310370ADC28}" presName="descendantText" presStyleLbl="alignAccFollowNode1" presStyleIdx="0" presStyleCnt="3">
        <dgm:presLayoutVars>
          <dgm:bulletEnabled val="1"/>
        </dgm:presLayoutVars>
      </dgm:prSet>
      <dgm:spPr/>
    </dgm:pt>
    <dgm:pt modelId="{8E109255-CD8B-48D8-90C5-EFDA7A83BDE3}" type="pres">
      <dgm:prSet presAssocID="{80DD3B6E-5E09-40A7-AD0D-7052312BF7E3}" presName="sp" presStyleCnt="0"/>
      <dgm:spPr/>
    </dgm:pt>
    <dgm:pt modelId="{FE6CBC00-67D9-4DAB-A60F-B3808C15A863}" type="pres">
      <dgm:prSet presAssocID="{A7180429-9049-424B-8F54-BF2C37CC4B47}" presName="linNode" presStyleCnt="0"/>
      <dgm:spPr/>
    </dgm:pt>
    <dgm:pt modelId="{F12C33AD-F71A-445F-B606-AB229AD1EE69}" type="pres">
      <dgm:prSet presAssocID="{A7180429-9049-424B-8F54-BF2C37CC4B47}" presName="parentText" presStyleLbl="node1" presStyleIdx="1" presStyleCnt="3">
        <dgm:presLayoutVars>
          <dgm:chMax val="1"/>
          <dgm:bulletEnabled val="1"/>
        </dgm:presLayoutVars>
      </dgm:prSet>
      <dgm:spPr/>
    </dgm:pt>
    <dgm:pt modelId="{2CD4D9B9-7AD6-43AD-A71B-E30CF6AF0DCC}" type="pres">
      <dgm:prSet presAssocID="{A7180429-9049-424B-8F54-BF2C37CC4B47}" presName="descendantText" presStyleLbl="alignAccFollowNode1" presStyleIdx="1" presStyleCnt="3">
        <dgm:presLayoutVars>
          <dgm:bulletEnabled val="1"/>
        </dgm:presLayoutVars>
      </dgm:prSet>
      <dgm:spPr/>
    </dgm:pt>
    <dgm:pt modelId="{12C71FDD-0B0F-4538-9BD9-4586905E62F8}" type="pres">
      <dgm:prSet presAssocID="{1D3D6D69-0A13-46D7-9868-B265FDBB9BB3}" presName="sp" presStyleCnt="0"/>
      <dgm:spPr/>
    </dgm:pt>
    <dgm:pt modelId="{6EFDC554-E481-41AA-98BB-0C68E6FCAC49}" type="pres">
      <dgm:prSet presAssocID="{3A0F0706-07BD-40AB-81D8-C14B7195686D}" presName="linNode" presStyleCnt="0"/>
      <dgm:spPr/>
    </dgm:pt>
    <dgm:pt modelId="{3C68731D-DE1A-4DEE-9859-453EE6615C6F}" type="pres">
      <dgm:prSet presAssocID="{3A0F0706-07BD-40AB-81D8-C14B7195686D}" presName="parentText" presStyleLbl="node1" presStyleIdx="2" presStyleCnt="3">
        <dgm:presLayoutVars>
          <dgm:chMax val="1"/>
          <dgm:bulletEnabled val="1"/>
        </dgm:presLayoutVars>
      </dgm:prSet>
      <dgm:spPr/>
    </dgm:pt>
    <dgm:pt modelId="{B73ABB67-A674-468F-AEFD-C3B057EE57E8}" type="pres">
      <dgm:prSet presAssocID="{3A0F0706-07BD-40AB-81D8-C14B7195686D}" presName="descendantText" presStyleLbl="alignAccFollowNode1" presStyleIdx="2" presStyleCnt="3">
        <dgm:presLayoutVars>
          <dgm:bulletEnabled val="1"/>
        </dgm:presLayoutVars>
      </dgm:prSet>
      <dgm:spPr/>
    </dgm:pt>
  </dgm:ptLst>
  <dgm:cxnLst>
    <dgm:cxn modelId="{0B104102-CA58-4BAF-BE5A-B4B1F1B0DC5B}" type="presOf" srcId="{E6E55355-775F-4DB7-AAB8-A319DAF3FB04}" destId="{2CD4D9B9-7AD6-43AD-A71B-E30CF6AF0DCC}" srcOrd="0" destOrd="3" presId="urn:microsoft.com/office/officeart/2005/8/layout/vList5"/>
    <dgm:cxn modelId="{3690E912-8AC9-4B31-8655-E633FE3B8A3F}" srcId="{111B1D6D-B446-4511-94B7-F310370ADC28}" destId="{ACE65243-C18B-4AAD-B1AB-D3EC836144BA}" srcOrd="2" destOrd="0" parTransId="{676F118F-090B-4D08-999B-886D8315688B}" sibTransId="{8582A1B9-D3C6-4146-9E5E-2FD78C9966C2}"/>
    <dgm:cxn modelId="{48A8AD18-1DFE-4482-996C-2CBED319B194}" srcId="{4F795A61-876B-40BD-AE26-4C22BF07596E}" destId="{3A0F0706-07BD-40AB-81D8-C14B7195686D}" srcOrd="2" destOrd="0" parTransId="{3EEEB177-4A1A-45BA-AD61-61C7162C18B6}" sibTransId="{D94DA4C3-683C-484A-8C58-A43F229AE541}"/>
    <dgm:cxn modelId="{689AE91B-B199-4EEE-A108-43B5AE2C6A33}" srcId="{A7180429-9049-424B-8F54-BF2C37CC4B47}" destId="{1D9462FA-9AF2-4269-81F6-ADD0DC3DAD15}" srcOrd="0" destOrd="0" parTransId="{AF47CA4B-B214-4D79-A64E-6639FFDCD5DD}" sibTransId="{6D09DD41-306E-4781-B340-054141D03648}"/>
    <dgm:cxn modelId="{AED25821-A7D6-4A04-9F74-3BDFC07849A4}" type="presOf" srcId="{ACE65243-C18B-4AAD-B1AB-D3EC836144BA}" destId="{CDCF9188-5572-4FD9-BF2F-665B3E40FD2A}" srcOrd="0" destOrd="2" presId="urn:microsoft.com/office/officeart/2005/8/layout/vList5"/>
    <dgm:cxn modelId="{7E37E527-EE03-453D-9621-DA80727D6CD2}" type="presOf" srcId="{C39E4B8C-DEF7-4B66-8D1B-7564EAC6B988}" destId="{CDCF9188-5572-4FD9-BF2F-665B3E40FD2A}" srcOrd="0" destOrd="1" presId="urn:microsoft.com/office/officeart/2005/8/layout/vList5"/>
    <dgm:cxn modelId="{7F335F31-4A84-4B24-A6F7-FFEE57D2F02D}" type="presOf" srcId="{C571191C-4EDB-4BF9-8BED-1BFD987A703C}" destId="{B73ABB67-A674-468F-AEFD-C3B057EE57E8}" srcOrd="0" destOrd="0" presId="urn:microsoft.com/office/officeart/2005/8/layout/vList5"/>
    <dgm:cxn modelId="{E4739838-4AFE-47B1-8676-7F01927F5736}" type="presOf" srcId="{111B1D6D-B446-4511-94B7-F310370ADC28}" destId="{1D88206C-4AE9-4AC5-85E9-9AEC533DB3D8}" srcOrd="0" destOrd="0" presId="urn:microsoft.com/office/officeart/2005/8/layout/vList5"/>
    <dgm:cxn modelId="{16782D5B-1CFE-44FF-BB2B-3781930FD552}" type="presOf" srcId="{1D9462FA-9AF2-4269-81F6-ADD0DC3DAD15}" destId="{2CD4D9B9-7AD6-43AD-A71B-E30CF6AF0DCC}" srcOrd="0" destOrd="0" presId="urn:microsoft.com/office/officeart/2005/8/layout/vList5"/>
    <dgm:cxn modelId="{63F32262-2D1E-45C6-9A70-B8A0A7BCF53F}" srcId="{3A0F0706-07BD-40AB-81D8-C14B7195686D}" destId="{FE58F212-396E-439D-8FE3-AF1188120C3F}" srcOrd="1" destOrd="0" parTransId="{2E89FA9A-F368-4973-B03D-406854D6EBB5}" sibTransId="{04E24C0F-052E-49D3-BDAB-24A07E4C9817}"/>
    <dgm:cxn modelId="{895ABC4A-B6F7-4661-B000-5644776DBBC3}" type="presOf" srcId="{3A0F0706-07BD-40AB-81D8-C14B7195686D}" destId="{3C68731D-DE1A-4DEE-9859-453EE6615C6F}" srcOrd="0" destOrd="0" presId="urn:microsoft.com/office/officeart/2005/8/layout/vList5"/>
    <dgm:cxn modelId="{24C0EC4A-2D9C-478B-A46E-3E0A359DF4C6}" type="presOf" srcId="{A7180429-9049-424B-8F54-BF2C37CC4B47}" destId="{F12C33AD-F71A-445F-B606-AB229AD1EE69}" srcOrd="0" destOrd="0" presId="urn:microsoft.com/office/officeart/2005/8/layout/vList5"/>
    <dgm:cxn modelId="{DC0C646C-687E-4A7F-BF86-89AA458F22D8}" type="presOf" srcId="{6596E4CB-9AE6-4B5B-B9EF-EA2200514E74}" destId="{CDCF9188-5572-4FD9-BF2F-665B3E40FD2A}" srcOrd="0" destOrd="0" presId="urn:microsoft.com/office/officeart/2005/8/layout/vList5"/>
    <dgm:cxn modelId="{7504656C-EB21-4E31-9CF4-06D19A453599}" srcId="{A7180429-9049-424B-8F54-BF2C37CC4B47}" destId="{E6E55355-775F-4DB7-AAB8-A319DAF3FB04}" srcOrd="3" destOrd="0" parTransId="{AED2E968-2364-4803-954E-B617B92C5959}" sibTransId="{2A7FC9EC-9A19-42A6-81F1-7DA8273A4679}"/>
    <dgm:cxn modelId="{25826970-9937-4F2C-83D6-4F8B67C202CB}" type="presOf" srcId="{FE58F212-396E-439D-8FE3-AF1188120C3F}" destId="{B73ABB67-A674-468F-AEFD-C3B057EE57E8}" srcOrd="0" destOrd="1" presId="urn:microsoft.com/office/officeart/2005/8/layout/vList5"/>
    <dgm:cxn modelId="{2C778E5A-DD05-485F-ADCF-DA127B84C0B9}" type="presOf" srcId="{7221330A-DA68-40A9-AFF2-73F8F63411D5}" destId="{2CD4D9B9-7AD6-43AD-A71B-E30CF6AF0DCC}" srcOrd="0" destOrd="2" presId="urn:microsoft.com/office/officeart/2005/8/layout/vList5"/>
    <dgm:cxn modelId="{8C6BDE84-6FED-496A-ADA6-06ED3DA53ACB}" srcId="{111B1D6D-B446-4511-94B7-F310370ADC28}" destId="{C39E4B8C-DEF7-4B66-8D1B-7564EAC6B988}" srcOrd="1" destOrd="0" parTransId="{B2409BEF-81D3-47A0-A42A-CEA05DF4C5B8}" sibTransId="{E17FEDB7-2DC6-4B5C-8EC9-57446556AC23}"/>
    <dgm:cxn modelId="{6351CB8F-A923-45FA-B0F5-D301C29BADD2}" srcId="{A7180429-9049-424B-8F54-BF2C37CC4B47}" destId="{7221330A-DA68-40A9-AFF2-73F8F63411D5}" srcOrd="2" destOrd="0" parTransId="{69A7210A-5922-4FE0-96CE-0D5450976BFC}" sibTransId="{8C6A6C41-B925-4709-BFF0-F340567FD845}"/>
    <dgm:cxn modelId="{5D4AB291-76CB-4836-9806-B48DCF96BDB7}" type="presOf" srcId="{4F795A61-876B-40BD-AE26-4C22BF07596E}" destId="{2C458CF5-1B9C-48DA-BDBD-E7BB73CB3837}" srcOrd="0" destOrd="0" presId="urn:microsoft.com/office/officeart/2005/8/layout/vList5"/>
    <dgm:cxn modelId="{D7097BA3-5BB9-4A58-BEBB-C394A1991F2E}" srcId="{A7180429-9049-424B-8F54-BF2C37CC4B47}" destId="{6A367096-CFC1-44DF-800D-9548CA7B3E2A}" srcOrd="1" destOrd="0" parTransId="{3E2E3E90-A819-4642-B765-DE5660A53811}" sibTransId="{D5BA222E-4881-468E-9D8D-AF2DF55A7265}"/>
    <dgm:cxn modelId="{6C4DEAC5-69E4-4EE8-BD39-32CB03B236A8}" type="presOf" srcId="{6A367096-CFC1-44DF-800D-9548CA7B3E2A}" destId="{2CD4D9B9-7AD6-43AD-A71B-E30CF6AF0DCC}" srcOrd="0" destOrd="1" presId="urn:microsoft.com/office/officeart/2005/8/layout/vList5"/>
    <dgm:cxn modelId="{5B427ACB-3011-47C0-9E4F-3738BCB1B26A}" srcId="{111B1D6D-B446-4511-94B7-F310370ADC28}" destId="{6596E4CB-9AE6-4B5B-B9EF-EA2200514E74}" srcOrd="0" destOrd="0" parTransId="{5E999D49-0809-459A-928E-5E94AABB9167}" sibTransId="{8837CABC-954A-4284-AC11-DF5F61585302}"/>
    <dgm:cxn modelId="{AC2F9ED8-7ABE-49B9-804D-713CC22631BB}" srcId="{4F795A61-876B-40BD-AE26-4C22BF07596E}" destId="{111B1D6D-B446-4511-94B7-F310370ADC28}" srcOrd="0" destOrd="0" parTransId="{F37A42CB-653B-4C9A-A5B0-48BF10CCA2B8}" sibTransId="{80DD3B6E-5E09-40A7-AD0D-7052312BF7E3}"/>
    <dgm:cxn modelId="{9BFB17DD-81BF-49AD-8E99-D3E39C29C5E2}" srcId="{4F795A61-876B-40BD-AE26-4C22BF07596E}" destId="{A7180429-9049-424B-8F54-BF2C37CC4B47}" srcOrd="1" destOrd="0" parTransId="{92220A4F-E553-4566-9BF8-FBACCF75491E}" sibTransId="{1D3D6D69-0A13-46D7-9868-B265FDBB9BB3}"/>
    <dgm:cxn modelId="{8219A0F1-E516-4257-A35D-A98DAA307DAA}" srcId="{3A0F0706-07BD-40AB-81D8-C14B7195686D}" destId="{C571191C-4EDB-4BF9-8BED-1BFD987A703C}" srcOrd="0" destOrd="0" parTransId="{594DE5EE-4768-43FC-8BE3-6C53E2AE8F4C}" sibTransId="{CCFE1430-923B-4CD5-8547-3902D66728C5}"/>
    <dgm:cxn modelId="{FA3268BD-F5FE-4607-951A-1D2488261F0D}" type="presParOf" srcId="{2C458CF5-1B9C-48DA-BDBD-E7BB73CB3837}" destId="{B60B4E8A-A08B-43F8-8374-782FD85F4008}" srcOrd="0" destOrd="0" presId="urn:microsoft.com/office/officeart/2005/8/layout/vList5"/>
    <dgm:cxn modelId="{A204F506-5D79-479C-9742-284D5FFA14E7}" type="presParOf" srcId="{B60B4E8A-A08B-43F8-8374-782FD85F4008}" destId="{1D88206C-4AE9-4AC5-85E9-9AEC533DB3D8}" srcOrd="0" destOrd="0" presId="urn:microsoft.com/office/officeart/2005/8/layout/vList5"/>
    <dgm:cxn modelId="{892A1E53-87DF-4239-9EC2-0A2887093712}" type="presParOf" srcId="{B60B4E8A-A08B-43F8-8374-782FD85F4008}" destId="{CDCF9188-5572-4FD9-BF2F-665B3E40FD2A}" srcOrd="1" destOrd="0" presId="urn:microsoft.com/office/officeart/2005/8/layout/vList5"/>
    <dgm:cxn modelId="{306BDF86-1BA4-4C56-B52C-43F815BCCCDA}" type="presParOf" srcId="{2C458CF5-1B9C-48DA-BDBD-E7BB73CB3837}" destId="{8E109255-CD8B-48D8-90C5-EFDA7A83BDE3}" srcOrd="1" destOrd="0" presId="urn:microsoft.com/office/officeart/2005/8/layout/vList5"/>
    <dgm:cxn modelId="{D5363A89-3D48-4CAF-B4E8-F6B8B852EF43}" type="presParOf" srcId="{2C458CF5-1B9C-48DA-BDBD-E7BB73CB3837}" destId="{FE6CBC00-67D9-4DAB-A60F-B3808C15A863}" srcOrd="2" destOrd="0" presId="urn:microsoft.com/office/officeart/2005/8/layout/vList5"/>
    <dgm:cxn modelId="{2CE31009-16A3-481B-8670-15E4684E7BF7}" type="presParOf" srcId="{FE6CBC00-67D9-4DAB-A60F-B3808C15A863}" destId="{F12C33AD-F71A-445F-B606-AB229AD1EE69}" srcOrd="0" destOrd="0" presId="urn:microsoft.com/office/officeart/2005/8/layout/vList5"/>
    <dgm:cxn modelId="{80A00DE4-AC3E-4E94-A2BA-E69FAB33B093}" type="presParOf" srcId="{FE6CBC00-67D9-4DAB-A60F-B3808C15A863}" destId="{2CD4D9B9-7AD6-43AD-A71B-E30CF6AF0DCC}" srcOrd="1" destOrd="0" presId="urn:microsoft.com/office/officeart/2005/8/layout/vList5"/>
    <dgm:cxn modelId="{F79AD128-4FFE-4DD3-945D-4988BAF2FC56}" type="presParOf" srcId="{2C458CF5-1B9C-48DA-BDBD-E7BB73CB3837}" destId="{12C71FDD-0B0F-4538-9BD9-4586905E62F8}" srcOrd="3" destOrd="0" presId="urn:microsoft.com/office/officeart/2005/8/layout/vList5"/>
    <dgm:cxn modelId="{F10F7A28-D829-4723-A984-DACB5EDE32BE}" type="presParOf" srcId="{2C458CF5-1B9C-48DA-BDBD-E7BB73CB3837}" destId="{6EFDC554-E481-41AA-98BB-0C68E6FCAC49}" srcOrd="4" destOrd="0" presId="urn:microsoft.com/office/officeart/2005/8/layout/vList5"/>
    <dgm:cxn modelId="{DB175738-5A31-4C5B-BAE7-B6D8F1C26D7B}" type="presParOf" srcId="{6EFDC554-E481-41AA-98BB-0C68E6FCAC49}" destId="{3C68731D-DE1A-4DEE-9859-453EE6615C6F}" srcOrd="0" destOrd="0" presId="urn:microsoft.com/office/officeart/2005/8/layout/vList5"/>
    <dgm:cxn modelId="{229F45AF-3B8D-4033-8B6E-EF82CE53A5F7}" type="presParOf" srcId="{6EFDC554-E481-41AA-98BB-0C68E6FCAC49}" destId="{B73ABB67-A674-468F-AEFD-C3B057EE57E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A8E33A9-722F-41BE-8054-7894E26546E6}"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B1C2461B-255E-436B-93DA-24ABB68AD4CC}">
      <dgm:prSet phldrT="[Text]" custT="1"/>
      <dgm:spPr>
        <a:solidFill>
          <a:schemeClr val="tx1"/>
        </a:solidFill>
      </dgm:spPr>
      <dgm:t>
        <a:bodyPr/>
        <a:lstStyle/>
        <a:p>
          <a:r>
            <a:rPr lang="en-US" sz="2800" b="1" dirty="0"/>
            <a:t>Secret Society, Biased</a:t>
          </a:r>
        </a:p>
      </dgm:t>
    </dgm:pt>
    <dgm:pt modelId="{54479271-9720-4A9A-8D85-1D6B1CC2AB7C}" type="parTrans" cxnId="{856A8439-DD97-4180-98A6-683C0E8B9350}">
      <dgm:prSet/>
      <dgm:spPr/>
      <dgm:t>
        <a:bodyPr/>
        <a:lstStyle/>
        <a:p>
          <a:endParaRPr lang="en-US" sz="2400" b="1"/>
        </a:p>
      </dgm:t>
    </dgm:pt>
    <dgm:pt modelId="{A0F8790F-A793-4FE1-A454-B48FBBD56994}" type="sibTrans" cxnId="{856A8439-DD97-4180-98A6-683C0E8B9350}">
      <dgm:prSet/>
      <dgm:spPr/>
      <dgm:t>
        <a:bodyPr/>
        <a:lstStyle/>
        <a:p>
          <a:endParaRPr lang="en-US" sz="2400" b="1"/>
        </a:p>
      </dgm:t>
    </dgm:pt>
    <dgm:pt modelId="{B9CEC85D-D640-4F59-91A6-85F29C076FCC}">
      <dgm:prSet phldrT="[Text]" custT="1"/>
      <dgm:spPr>
        <a:solidFill>
          <a:srgbClr val="003366"/>
        </a:solidFill>
      </dgm:spPr>
      <dgm:t>
        <a:bodyPr/>
        <a:lstStyle/>
        <a:p>
          <a:r>
            <a:rPr lang="en-US" sz="2000" b="1" dirty="0"/>
            <a:t>Condemn prejudice</a:t>
          </a:r>
        </a:p>
      </dgm:t>
    </dgm:pt>
    <dgm:pt modelId="{C7DD3C0D-8A41-4695-AFB0-81CC39787072}" type="parTrans" cxnId="{39AFE624-1C61-483B-8F62-E3A7C90E7D92}">
      <dgm:prSet/>
      <dgm:spPr/>
      <dgm:t>
        <a:bodyPr/>
        <a:lstStyle/>
        <a:p>
          <a:endParaRPr lang="en-US" sz="2400" b="1"/>
        </a:p>
      </dgm:t>
    </dgm:pt>
    <dgm:pt modelId="{FEF2FC51-06D1-42C0-B6B4-BFDED600EEC0}" type="sibTrans" cxnId="{39AFE624-1C61-483B-8F62-E3A7C90E7D92}">
      <dgm:prSet/>
      <dgm:spPr/>
      <dgm:t>
        <a:bodyPr/>
        <a:lstStyle/>
        <a:p>
          <a:endParaRPr lang="en-US" sz="2400" b="1"/>
        </a:p>
      </dgm:t>
    </dgm:pt>
    <dgm:pt modelId="{7386FD08-6DCC-4D18-A148-C31AC91F8D7D}">
      <dgm:prSet phldrT="[Text]" custT="1"/>
      <dgm:spPr>
        <a:solidFill>
          <a:srgbClr val="000066"/>
        </a:solidFill>
      </dgm:spPr>
      <dgm:t>
        <a:bodyPr/>
        <a:lstStyle/>
        <a:p>
          <a:r>
            <a:rPr lang="en-US" sz="2000" b="1" dirty="0"/>
            <a:t>Show respect to all</a:t>
          </a:r>
        </a:p>
      </dgm:t>
    </dgm:pt>
    <dgm:pt modelId="{EC9CF8B5-51E8-4056-9628-0912C4334F1C}" type="parTrans" cxnId="{A83AF0F3-CF62-4CF4-B427-EB545B908BB9}">
      <dgm:prSet/>
      <dgm:spPr/>
      <dgm:t>
        <a:bodyPr/>
        <a:lstStyle/>
        <a:p>
          <a:endParaRPr lang="en-US" sz="2400" b="1"/>
        </a:p>
      </dgm:t>
    </dgm:pt>
    <dgm:pt modelId="{3CD4BC1A-FF6E-47F0-B040-3D06D3D3B0D8}" type="sibTrans" cxnId="{A83AF0F3-CF62-4CF4-B427-EB545B908BB9}">
      <dgm:prSet/>
      <dgm:spPr/>
      <dgm:t>
        <a:bodyPr/>
        <a:lstStyle/>
        <a:p>
          <a:endParaRPr lang="en-US" sz="2400" b="1"/>
        </a:p>
      </dgm:t>
    </dgm:pt>
    <dgm:pt modelId="{1180D7AF-6EC0-44E5-A33A-244B1C776CEF}">
      <dgm:prSet phldrT="[Text]" custT="1"/>
      <dgm:spPr>
        <a:solidFill>
          <a:srgbClr val="660066"/>
        </a:solidFill>
      </dgm:spPr>
      <dgm:t>
        <a:bodyPr/>
        <a:lstStyle/>
        <a:p>
          <a:r>
            <a:rPr lang="en-US" sz="2000" b="1" dirty="0"/>
            <a:t>Open Temples for visitors</a:t>
          </a:r>
        </a:p>
      </dgm:t>
    </dgm:pt>
    <dgm:pt modelId="{BC736A75-178C-4D78-9093-1B2243917F73}" type="parTrans" cxnId="{A0E72649-99D6-4805-AB46-B8F7406CE730}">
      <dgm:prSet/>
      <dgm:spPr/>
      <dgm:t>
        <a:bodyPr/>
        <a:lstStyle/>
        <a:p>
          <a:endParaRPr lang="en-US" sz="2400" b="1"/>
        </a:p>
      </dgm:t>
    </dgm:pt>
    <dgm:pt modelId="{3B1AF848-E863-4423-A4CD-8A66C141AB77}" type="sibTrans" cxnId="{A0E72649-99D6-4805-AB46-B8F7406CE730}">
      <dgm:prSet/>
      <dgm:spPr/>
      <dgm:t>
        <a:bodyPr/>
        <a:lstStyle/>
        <a:p>
          <a:endParaRPr lang="en-US" sz="2400" b="1"/>
        </a:p>
      </dgm:t>
    </dgm:pt>
    <dgm:pt modelId="{BFD11EB0-6514-49A3-9A0D-EAA7F4BF2413}">
      <dgm:prSet phldrT="[Text]" custT="1"/>
      <dgm:spPr>
        <a:solidFill>
          <a:srgbClr val="A50021"/>
        </a:solidFill>
      </dgm:spPr>
      <dgm:t>
        <a:bodyPr/>
        <a:lstStyle/>
        <a:p>
          <a:r>
            <a:rPr lang="en-US" sz="2000" b="1" dirty="0"/>
            <a:t>Discuss Masonic Values freely</a:t>
          </a:r>
        </a:p>
      </dgm:t>
    </dgm:pt>
    <dgm:pt modelId="{5EF5F3B1-A1D1-401E-8EBE-A7F9EC362ACD}" type="parTrans" cxnId="{DF2A1200-D977-495D-9098-E0A7ED21E977}">
      <dgm:prSet/>
      <dgm:spPr/>
      <dgm:t>
        <a:bodyPr/>
        <a:lstStyle/>
        <a:p>
          <a:endParaRPr lang="en-US" sz="2400" b="1"/>
        </a:p>
      </dgm:t>
    </dgm:pt>
    <dgm:pt modelId="{B8305323-1D00-47A9-AB73-9092E6840282}" type="sibTrans" cxnId="{DF2A1200-D977-495D-9098-E0A7ED21E977}">
      <dgm:prSet/>
      <dgm:spPr/>
      <dgm:t>
        <a:bodyPr/>
        <a:lstStyle/>
        <a:p>
          <a:endParaRPr lang="en-US" sz="2400" b="1"/>
        </a:p>
      </dgm:t>
    </dgm:pt>
    <dgm:pt modelId="{3CEEF415-E346-4713-B547-01286A9D4E2F}">
      <dgm:prSet phldrT="[Text]" custT="1"/>
      <dgm:spPr>
        <a:solidFill>
          <a:srgbClr val="003300"/>
        </a:solidFill>
      </dgm:spPr>
      <dgm:t>
        <a:bodyPr/>
        <a:lstStyle/>
        <a:p>
          <a:r>
            <a:rPr lang="en-US" sz="2000" b="1" dirty="0"/>
            <a:t>Live Masonic Values</a:t>
          </a:r>
        </a:p>
      </dgm:t>
    </dgm:pt>
    <dgm:pt modelId="{BEF9A092-4D53-4040-A9B1-5D0A3D977D02}" type="parTrans" cxnId="{505EE8EE-E571-4818-B02F-4A78859F6494}">
      <dgm:prSet/>
      <dgm:spPr/>
      <dgm:t>
        <a:bodyPr/>
        <a:lstStyle/>
        <a:p>
          <a:endParaRPr lang="en-US" sz="2400" b="1"/>
        </a:p>
      </dgm:t>
    </dgm:pt>
    <dgm:pt modelId="{B70ACB2F-F7A2-4BA2-9BFE-72D9616ED842}" type="sibTrans" cxnId="{505EE8EE-E571-4818-B02F-4A78859F6494}">
      <dgm:prSet/>
      <dgm:spPr/>
      <dgm:t>
        <a:bodyPr/>
        <a:lstStyle/>
        <a:p>
          <a:endParaRPr lang="en-US" sz="2400" b="1"/>
        </a:p>
      </dgm:t>
    </dgm:pt>
    <dgm:pt modelId="{A610F15F-95EE-47BD-B357-E2AE7842C2C8}">
      <dgm:prSet phldrT="[Text]" custT="1"/>
      <dgm:spPr>
        <a:solidFill>
          <a:srgbClr val="006600"/>
        </a:solidFill>
      </dgm:spPr>
      <dgm:t>
        <a:bodyPr/>
        <a:lstStyle/>
        <a:p>
          <a:r>
            <a:rPr lang="en-US" sz="2000" b="1" dirty="0"/>
            <a:t>Join in religious activities</a:t>
          </a:r>
        </a:p>
      </dgm:t>
    </dgm:pt>
    <dgm:pt modelId="{3FC22F24-ED8A-41E1-86BC-44840F62A082}" type="parTrans" cxnId="{6A1A0E9B-37A9-416B-93FE-5376614A3828}">
      <dgm:prSet/>
      <dgm:spPr/>
      <dgm:t>
        <a:bodyPr/>
        <a:lstStyle/>
        <a:p>
          <a:endParaRPr lang="en-US" sz="2400" b="1"/>
        </a:p>
      </dgm:t>
    </dgm:pt>
    <dgm:pt modelId="{E67E07E6-2ED3-4887-A167-354F13F5291F}" type="sibTrans" cxnId="{6A1A0E9B-37A9-416B-93FE-5376614A3828}">
      <dgm:prSet/>
      <dgm:spPr/>
      <dgm:t>
        <a:bodyPr/>
        <a:lstStyle/>
        <a:p>
          <a:endParaRPr lang="en-US" sz="2400" b="1"/>
        </a:p>
      </dgm:t>
    </dgm:pt>
    <dgm:pt modelId="{86A97849-2BB7-42E6-B8F3-9ABF44C12DC0}" type="pres">
      <dgm:prSet presAssocID="{9A8E33A9-722F-41BE-8054-7894E26546E6}" presName="Name0" presStyleCnt="0">
        <dgm:presLayoutVars>
          <dgm:chMax val="1"/>
          <dgm:chPref val="1"/>
          <dgm:dir/>
          <dgm:animOne val="branch"/>
          <dgm:animLvl val="lvl"/>
        </dgm:presLayoutVars>
      </dgm:prSet>
      <dgm:spPr/>
    </dgm:pt>
    <dgm:pt modelId="{30BC8F6E-9041-4ADC-9E12-403CA53630FC}" type="pres">
      <dgm:prSet presAssocID="{B1C2461B-255E-436B-93DA-24ABB68AD4CC}" presName="Parent" presStyleLbl="node0" presStyleIdx="0" presStyleCnt="1">
        <dgm:presLayoutVars>
          <dgm:chMax val="6"/>
          <dgm:chPref val="6"/>
        </dgm:presLayoutVars>
      </dgm:prSet>
      <dgm:spPr/>
    </dgm:pt>
    <dgm:pt modelId="{3D325BD6-ADB8-4BE1-9D50-4C5646F7B8B8}" type="pres">
      <dgm:prSet presAssocID="{B9CEC85D-D640-4F59-91A6-85F29C076FCC}" presName="Accent1" presStyleCnt="0"/>
      <dgm:spPr/>
    </dgm:pt>
    <dgm:pt modelId="{D6AA9845-30B2-481A-A28B-B95807B6A76B}" type="pres">
      <dgm:prSet presAssocID="{B9CEC85D-D640-4F59-91A6-85F29C076FCC}" presName="Accent" presStyleLbl="bgShp" presStyleIdx="0" presStyleCnt="6"/>
      <dgm:spPr/>
    </dgm:pt>
    <dgm:pt modelId="{CD6B6D37-6C13-4D43-9B86-8A95A75E5380}" type="pres">
      <dgm:prSet presAssocID="{B9CEC85D-D640-4F59-91A6-85F29C076FCC}" presName="Child1" presStyleLbl="node1" presStyleIdx="0" presStyleCnt="6">
        <dgm:presLayoutVars>
          <dgm:chMax val="0"/>
          <dgm:chPref val="0"/>
          <dgm:bulletEnabled val="1"/>
        </dgm:presLayoutVars>
      </dgm:prSet>
      <dgm:spPr/>
    </dgm:pt>
    <dgm:pt modelId="{083625C8-2850-4D86-97F6-4E00EAF3ADF4}" type="pres">
      <dgm:prSet presAssocID="{7386FD08-6DCC-4D18-A148-C31AC91F8D7D}" presName="Accent2" presStyleCnt="0"/>
      <dgm:spPr/>
    </dgm:pt>
    <dgm:pt modelId="{40DAC6AE-952A-487B-B474-C29AAC8D186D}" type="pres">
      <dgm:prSet presAssocID="{7386FD08-6DCC-4D18-A148-C31AC91F8D7D}" presName="Accent" presStyleLbl="bgShp" presStyleIdx="1" presStyleCnt="6"/>
      <dgm:spPr>
        <a:solidFill>
          <a:schemeClr val="bg1"/>
        </a:solidFill>
      </dgm:spPr>
    </dgm:pt>
    <dgm:pt modelId="{8A91219D-A68B-4F63-BED7-F988C8145E55}" type="pres">
      <dgm:prSet presAssocID="{7386FD08-6DCC-4D18-A148-C31AC91F8D7D}" presName="Child2" presStyleLbl="node1" presStyleIdx="1" presStyleCnt="6">
        <dgm:presLayoutVars>
          <dgm:chMax val="0"/>
          <dgm:chPref val="0"/>
          <dgm:bulletEnabled val="1"/>
        </dgm:presLayoutVars>
      </dgm:prSet>
      <dgm:spPr/>
    </dgm:pt>
    <dgm:pt modelId="{94A22F2B-BC00-4310-A58D-5EF416069C78}" type="pres">
      <dgm:prSet presAssocID="{1180D7AF-6EC0-44E5-A33A-244B1C776CEF}" presName="Accent3" presStyleCnt="0"/>
      <dgm:spPr/>
    </dgm:pt>
    <dgm:pt modelId="{B5FE19F7-1C7C-4BA0-BD30-B991C47C1B83}" type="pres">
      <dgm:prSet presAssocID="{1180D7AF-6EC0-44E5-A33A-244B1C776CEF}" presName="Accent" presStyleLbl="bgShp" presStyleIdx="2" presStyleCnt="6"/>
      <dgm:spPr>
        <a:solidFill>
          <a:schemeClr val="bg1"/>
        </a:solidFill>
      </dgm:spPr>
    </dgm:pt>
    <dgm:pt modelId="{4F509742-9DBD-4D02-A230-6A3DB3B9AD52}" type="pres">
      <dgm:prSet presAssocID="{1180D7AF-6EC0-44E5-A33A-244B1C776CEF}" presName="Child3" presStyleLbl="node1" presStyleIdx="2" presStyleCnt="6">
        <dgm:presLayoutVars>
          <dgm:chMax val="0"/>
          <dgm:chPref val="0"/>
          <dgm:bulletEnabled val="1"/>
        </dgm:presLayoutVars>
      </dgm:prSet>
      <dgm:spPr/>
    </dgm:pt>
    <dgm:pt modelId="{5738FAEB-F817-4C87-AA6A-657C16364EF0}" type="pres">
      <dgm:prSet presAssocID="{BFD11EB0-6514-49A3-9A0D-EAA7F4BF2413}" presName="Accent4" presStyleCnt="0"/>
      <dgm:spPr/>
    </dgm:pt>
    <dgm:pt modelId="{871DBC5B-9BED-474C-B06B-9F5C941CD7EC}" type="pres">
      <dgm:prSet presAssocID="{BFD11EB0-6514-49A3-9A0D-EAA7F4BF2413}" presName="Accent" presStyleLbl="bgShp" presStyleIdx="3" presStyleCnt="6"/>
      <dgm:spPr>
        <a:solidFill>
          <a:schemeClr val="bg1"/>
        </a:solidFill>
      </dgm:spPr>
    </dgm:pt>
    <dgm:pt modelId="{49444D1C-5593-467C-B5CF-50D2B4EB8B88}" type="pres">
      <dgm:prSet presAssocID="{BFD11EB0-6514-49A3-9A0D-EAA7F4BF2413}" presName="Child4" presStyleLbl="node1" presStyleIdx="3" presStyleCnt="6">
        <dgm:presLayoutVars>
          <dgm:chMax val="0"/>
          <dgm:chPref val="0"/>
          <dgm:bulletEnabled val="1"/>
        </dgm:presLayoutVars>
      </dgm:prSet>
      <dgm:spPr/>
    </dgm:pt>
    <dgm:pt modelId="{E166D322-5C6F-4ACC-AF62-C59DF6EEFCA5}" type="pres">
      <dgm:prSet presAssocID="{3CEEF415-E346-4713-B547-01286A9D4E2F}" presName="Accent5" presStyleCnt="0"/>
      <dgm:spPr/>
    </dgm:pt>
    <dgm:pt modelId="{79B0968B-6CF5-4184-98F5-F377FA8C5A2B}" type="pres">
      <dgm:prSet presAssocID="{3CEEF415-E346-4713-B547-01286A9D4E2F}" presName="Accent" presStyleLbl="bgShp" presStyleIdx="4" presStyleCnt="6"/>
      <dgm:spPr>
        <a:solidFill>
          <a:schemeClr val="bg1"/>
        </a:solidFill>
      </dgm:spPr>
    </dgm:pt>
    <dgm:pt modelId="{69CB1EB7-24D9-42B3-817F-09A8F4D263C1}" type="pres">
      <dgm:prSet presAssocID="{3CEEF415-E346-4713-B547-01286A9D4E2F}" presName="Child5" presStyleLbl="node1" presStyleIdx="4" presStyleCnt="6">
        <dgm:presLayoutVars>
          <dgm:chMax val="0"/>
          <dgm:chPref val="0"/>
          <dgm:bulletEnabled val="1"/>
        </dgm:presLayoutVars>
      </dgm:prSet>
      <dgm:spPr/>
    </dgm:pt>
    <dgm:pt modelId="{EEFD9BFD-CC35-4155-AD10-3A2532B6FDD6}" type="pres">
      <dgm:prSet presAssocID="{A610F15F-95EE-47BD-B357-E2AE7842C2C8}" presName="Accent6" presStyleCnt="0"/>
      <dgm:spPr/>
    </dgm:pt>
    <dgm:pt modelId="{81C3646E-7855-42BC-9C81-3E287E9405C7}" type="pres">
      <dgm:prSet presAssocID="{A610F15F-95EE-47BD-B357-E2AE7842C2C8}" presName="Accent" presStyleLbl="bgShp" presStyleIdx="5" presStyleCnt="6"/>
      <dgm:spPr>
        <a:solidFill>
          <a:schemeClr val="bg1"/>
        </a:solidFill>
      </dgm:spPr>
    </dgm:pt>
    <dgm:pt modelId="{61467A19-9653-41FB-B05B-7367C70A6134}" type="pres">
      <dgm:prSet presAssocID="{A610F15F-95EE-47BD-B357-E2AE7842C2C8}" presName="Child6" presStyleLbl="node1" presStyleIdx="5" presStyleCnt="6">
        <dgm:presLayoutVars>
          <dgm:chMax val="0"/>
          <dgm:chPref val="0"/>
          <dgm:bulletEnabled val="1"/>
        </dgm:presLayoutVars>
      </dgm:prSet>
      <dgm:spPr/>
    </dgm:pt>
  </dgm:ptLst>
  <dgm:cxnLst>
    <dgm:cxn modelId="{DF2A1200-D977-495D-9098-E0A7ED21E977}" srcId="{B1C2461B-255E-436B-93DA-24ABB68AD4CC}" destId="{BFD11EB0-6514-49A3-9A0D-EAA7F4BF2413}" srcOrd="3" destOrd="0" parTransId="{5EF5F3B1-A1D1-401E-8EBE-A7F9EC362ACD}" sibTransId="{B8305323-1D00-47A9-AB73-9092E6840282}"/>
    <dgm:cxn modelId="{39AFE624-1C61-483B-8F62-E3A7C90E7D92}" srcId="{B1C2461B-255E-436B-93DA-24ABB68AD4CC}" destId="{B9CEC85D-D640-4F59-91A6-85F29C076FCC}" srcOrd="0" destOrd="0" parTransId="{C7DD3C0D-8A41-4695-AFB0-81CC39787072}" sibTransId="{FEF2FC51-06D1-42C0-B6B4-BFDED600EEC0}"/>
    <dgm:cxn modelId="{13955A34-A520-42DF-A685-321E6279ABE8}" type="presOf" srcId="{B1C2461B-255E-436B-93DA-24ABB68AD4CC}" destId="{30BC8F6E-9041-4ADC-9E12-403CA53630FC}" srcOrd="0" destOrd="0" presId="urn:microsoft.com/office/officeart/2011/layout/HexagonRadial"/>
    <dgm:cxn modelId="{856A8439-DD97-4180-98A6-683C0E8B9350}" srcId="{9A8E33A9-722F-41BE-8054-7894E26546E6}" destId="{B1C2461B-255E-436B-93DA-24ABB68AD4CC}" srcOrd="0" destOrd="0" parTransId="{54479271-9720-4A9A-8D85-1D6B1CC2AB7C}" sibTransId="{A0F8790F-A793-4FE1-A454-B48FBBD56994}"/>
    <dgm:cxn modelId="{A0E72649-99D6-4805-AB46-B8F7406CE730}" srcId="{B1C2461B-255E-436B-93DA-24ABB68AD4CC}" destId="{1180D7AF-6EC0-44E5-A33A-244B1C776CEF}" srcOrd="2" destOrd="0" parTransId="{BC736A75-178C-4D78-9093-1B2243917F73}" sibTransId="{3B1AF848-E863-4423-A4CD-8A66C141AB77}"/>
    <dgm:cxn modelId="{19A55B94-F2BF-4CB6-BB63-12657D2300A3}" type="presOf" srcId="{3CEEF415-E346-4713-B547-01286A9D4E2F}" destId="{69CB1EB7-24D9-42B3-817F-09A8F4D263C1}" srcOrd="0" destOrd="0" presId="urn:microsoft.com/office/officeart/2011/layout/HexagonRadial"/>
    <dgm:cxn modelId="{EC721499-A086-4034-9901-9E093D061174}" type="presOf" srcId="{7386FD08-6DCC-4D18-A148-C31AC91F8D7D}" destId="{8A91219D-A68B-4F63-BED7-F988C8145E55}" srcOrd="0" destOrd="0" presId="urn:microsoft.com/office/officeart/2011/layout/HexagonRadial"/>
    <dgm:cxn modelId="{6A1A0E9B-37A9-416B-93FE-5376614A3828}" srcId="{B1C2461B-255E-436B-93DA-24ABB68AD4CC}" destId="{A610F15F-95EE-47BD-B357-E2AE7842C2C8}" srcOrd="5" destOrd="0" parTransId="{3FC22F24-ED8A-41E1-86BC-44840F62A082}" sibTransId="{E67E07E6-2ED3-4887-A167-354F13F5291F}"/>
    <dgm:cxn modelId="{DC4373AA-E1A3-4CD3-B38F-C23BB8B6F35E}" type="presOf" srcId="{1180D7AF-6EC0-44E5-A33A-244B1C776CEF}" destId="{4F509742-9DBD-4D02-A230-6A3DB3B9AD52}" srcOrd="0" destOrd="0" presId="urn:microsoft.com/office/officeart/2011/layout/HexagonRadial"/>
    <dgm:cxn modelId="{E2B688BE-7A7A-4C23-BC72-A1CEA600C3D0}" type="presOf" srcId="{BFD11EB0-6514-49A3-9A0D-EAA7F4BF2413}" destId="{49444D1C-5593-467C-B5CF-50D2B4EB8B88}" srcOrd="0" destOrd="0" presId="urn:microsoft.com/office/officeart/2011/layout/HexagonRadial"/>
    <dgm:cxn modelId="{7AB149E0-B43C-4B72-94C9-593C811D2FFF}" type="presOf" srcId="{B9CEC85D-D640-4F59-91A6-85F29C076FCC}" destId="{CD6B6D37-6C13-4D43-9B86-8A95A75E5380}" srcOrd="0" destOrd="0" presId="urn:microsoft.com/office/officeart/2011/layout/HexagonRadial"/>
    <dgm:cxn modelId="{2EDB6DE1-5EFE-4523-8F47-8B9C1DC7120F}" type="presOf" srcId="{9A8E33A9-722F-41BE-8054-7894E26546E6}" destId="{86A97849-2BB7-42E6-B8F3-9ABF44C12DC0}" srcOrd="0" destOrd="0" presId="urn:microsoft.com/office/officeart/2011/layout/HexagonRadial"/>
    <dgm:cxn modelId="{228E7AEA-12A0-46A4-96FF-9E3E4285EFDA}" type="presOf" srcId="{A610F15F-95EE-47BD-B357-E2AE7842C2C8}" destId="{61467A19-9653-41FB-B05B-7367C70A6134}" srcOrd="0" destOrd="0" presId="urn:microsoft.com/office/officeart/2011/layout/HexagonRadial"/>
    <dgm:cxn modelId="{505EE8EE-E571-4818-B02F-4A78859F6494}" srcId="{B1C2461B-255E-436B-93DA-24ABB68AD4CC}" destId="{3CEEF415-E346-4713-B547-01286A9D4E2F}" srcOrd="4" destOrd="0" parTransId="{BEF9A092-4D53-4040-A9B1-5D0A3D977D02}" sibTransId="{B70ACB2F-F7A2-4BA2-9BFE-72D9616ED842}"/>
    <dgm:cxn modelId="{A83AF0F3-CF62-4CF4-B427-EB545B908BB9}" srcId="{B1C2461B-255E-436B-93DA-24ABB68AD4CC}" destId="{7386FD08-6DCC-4D18-A148-C31AC91F8D7D}" srcOrd="1" destOrd="0" parTransId="{EC9CF8B5-51E8-4056-9628-0912C4334F1C}" sibTransId="{3CD4BC1A-FF6E-47F0-B040-3D06D3D3B0D8}"/>
    <dgm:cxn modelId="{B7CFD089-DA72-4C1D-BE26-3385915F0DCA}" type="presParOf" srcId="{86A97849-2BB7-42E6-B8F3-9ABF44C12DC0}" destId="{30BC8F6E-9041-4ADC-9E12-403CA53630FC}" srcOrd="0" destOrd="0" presId="urn:microsoft.com/office/officeart/2011/layout/HexagonRadial"/>
    <dgm:cxn modelId="{E1D46244-0027-4C9F-8B9D-FA729C904DC1}" type="presParOf" srcId="{86A97849-2BB7-42E6-B8F3-9ABF44C12DC0}" destId="{3D325BD6-ADB8-4BE1-9D50-4C5646F7B8B8}" srcOrd="1" destOrd="0" presId="urn:microsoft.com/office/officeart/2011/layout/HexagonRadial"/>
    <dgm:cxn modelId="{FD1409CD-0642-4949-9FB6-4F000F99FB99}" type="presParOf" srcId="{3D325BD6-ADB8-4BE1-9D50-4C5646F7B8B8}" destId="{D6AA9845-30B2-481A-A28B-B95807B6A76B}" srcOrd="0" destOrd="0" presId="urn:microsoft.com/office/officeart/2011/layout/HexagonRadial"/>
    <dgm:cxn modelId="{CAC4075D-869C-4CA1-85F6-984C50EE3C65}" type="presParOf" srcId="{86A97849-2BB7-42E6-B8F3-9ABF44C12DC0}" destId="{CD6B6D37-6C13-4D43-9B86-8A95A75E5380}" srcOrd="2" destOrd="0" presId="urn:microsoft.com/office/officeart/2011/layout/HexagonRadial"/>
    <dgm:cxn modelId="{8669DE6E-246C-45EE-92B8-1B1138177C48}" type="presParOf" srcId="{86A97849-2BB7-42E6-B8F3-9ABF44C12DC0}" destId="{083625C8-2850-4D86-97F6-4E00EAF3ADF4}" srcOrd="3" destOrd="0" presId="urn:microsoft.com/office/officeart/2011/layout/HexagonRadial"/>
    <dgm:cxn modelId="{5C45BB31-D7EC-452B-BDA4-593D9963D895}" type="presParOf" srcId="{083625C8-2850-4D86-97F6-4E00EAF3ADF4}" destId="{40DAC6AE-952A-487B-B474-C29AAC8D186D}" srcOrd="0" destOrd="0" presId="urn:microsoft.com/office/officeart/2011/layout/HexagonRadial"/>
    <dgm:cxn modelId="{5F0A27F6-E8CA-4ECA-97A9-29FA7BCA58D5}" type="presParOf" srcId="{86A97849-2BB7-42E6-B8F3-9ABF44C12DC0}" destId="{8A91219D-A68B-4F63-BED7-F988C8145E55}" srcOrd="4" destOrd="0" presId="urn:microsoft.com/office/officeart/2011/layout/HexagonRadial"/>
    <dgm:cxn modelId="{A0C1B9D7-3F88-4406-95BA-7D302F3A12B7}" type="presParOf" srcId="{86A97849-2BB7-42E6-B8F3-9ABF44C12DC0}" destId="{94A22F2B-BC00-4310-A58D-5EF416069C78}" srcOrd="5" destOrd="0" presId="urn:microsoft.com/office/officeart/2011/layout/HexagonRadial"/>
    <dgm:cxn modelId="{7B59762B-87CA-48CE-8E1D-3D22AD970868}" type="presParOf" srcId="{94A22F2B-BC00-4310-A58D-5EF416069C78}" destId="{B5FE19F7-1C7C-4BA0-BD30-B991C47C1B83}" srcOrd="0" destOrd="0" presId="urn:microsoft.com/office/officeart/2011/layout/HexagonRadial"/>
    <dgm:cxn modelId="{93F4A94D-CE1E-4604-A2A9-8E3CDC683733}" type="presParOf" srcId="{86A97849-2BB7-42E6-B8F3-9ABF44C12DC0}" destId="{4F509742-9DBD-4D02-A230-6A3DB3B9AD52}" srcOrd="6" destOrd="0" presId="urn:microsoft.com/office/officeart/2011/layout/HexagonRadial"/>
    <dgm:cxn modelId="{F96DA1B6-F2B2-4430-B9BC-32E0FF5A54E5}" type="presParOf" srcId="{86A97849-2BB7-42E6-B8F3-9ABF44C12DC0}" destId="{5738FAEB-F817-4C87-AA6A-657C16364EF0}" srcOrd="7" destOrd="0" presId="urn:microsoft.com/office/officeart/2011/layout/HexagonRadial"/>
    <dgm:cxn modelId="{0A46A68C-627B-4093-AEC1-5B37AEB6286A}" type="presParOf" srcId="{5738FAEB-F817-4C87-AA6A-657C16364EF0}" destId="{871DBC5B-9BED-474C-B06B-9F5C941CD7EC}" srcOrd="0" destOrd="0" presId="urn:microsoft.com/office/officeart/2011/layout/HexagonRadial"/>
    <dgm:cxn modelId="{CC56C607-D71C-47E1-AAC4-F9361C0AAD5B}" type="presParOf" srcId="{86A97849-2BB7-42E6-B8F3-9ABF44C12DC0}" destId="{49444D1C-5593-467C-B5CF-50D2B4EB8B88}" srcOrd="8" destOrd="0" presId="urn:microsoft.com/office/officeart/2011/layout/HexagonRadial"/>
    <dgm:cxn modelId="{B03738A3-43C2-4ADF-A662-7F88C3FE61E0}" type="presParOf" srcId="{86A97849-2BB7-42E6-B8F3-9ABF44C12DC0}" destId="{E166D322-5C6F-4ACC-AF62-C59DF6EEFCA5}" srcOrd="9" destOrd="0" presId="urn:microsoft.com/office/officeart/2011/layout/HexagonRadial"/>
    <dgm:cxn modelId="{B3E74F5D-029E-45BF-B6CD-4079D7B06752}" type="presParOf" srcId="{E166D322-5C6F-4ACC-AF62-C59DF6EEFCA5}" destId="{79B0968B-6CF5-4184-98F5-F377FA8C5A2B}" srcOrd="0" destOrd="0" presId="urn:microsoft.com/office/officeart/2011/layout/HexagonRadial"/>
    <dgm:cxn modelId="{D06565E7-8FAC-4627-9DD1-DC0476D92E57}" type="presParOf" srcId="{86A97849-2BB7-42E6-B8F3-9ABF44C12DC0}" destId="{69CB1EB7-24D9-42B3-817F-09A8F4D263C1}" srcOrd="10" destOrd="0" presId="urn:microsoft.com/office/officeart/2011/layout/HexagonRadial"/>
    <dgm:cxn modelId="{B10F33EF-67A2-4B2A-899D-E1C0A285BDE1}" type="presParOf" srcId="{86A97849-2BB7-42E6-B8F3-9ABF44C12DC0}" destId="{EEFD9BFD-CC35-4155-AD10-3A2532B6FDD6}" srcOrd="11" destOrd="0" presId="urn:microsoft.com/office/officeart/2011/layout/HexagonRadial"/>
    <dgm:cxn modelId="{C70C876E-248C-49D1-8D77-2AD970E684CB}" type="presParOf" srcId="{EEFD9BFD-CC35-4155-AD10-3A2532B6FDD6}" destId="{81C3646E-7855-42BC-9C81-3E287E9405C7}" srcOrd="0" destOrd="0" presId="urn:microsoft.com/office/officeart/2011/layout/HexagonRadial"/>
    <dgm:cxn modelId="{64B398F4-B502-4414-B100-4A348A11D1F6}" type="presParOf" srcId="{86A97849-2BB7-42E6-B8F3-9ABF44C12DC0}" destId="{61467A19-9653-41FB-B05B-7367C70A6134}"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842314C-659E-4BD4-BC69-3BABD16DCCE5}"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39299F0-8FEC-4F94-BCFA-493A6DC626B8}">
      <dgm:prSet phldrT="[Text]"/>
      <dgm:spPr>
        <a:solidFill>
          <a:srgbClr val="FFCC99"/>
        </a:solidFill>
        <a:ln>
          <a:solidFill>
            <a:schemeClr val="tx1"/>
          </a:solidFill>
        </a:ln>
      </dgm:spPr>
      <dgm:t>
        <a:bodyPr/>
        <a:lstStyle/>
        <a:p>
          <a:r>
            <a:rPr lang="en-US" b="1" dirty="0">
              <a:solidFill>
                <a:schemeClr val="tx1"/>
              </a:solidFill>
            </a:rPr>
            <a:t>Emphasize family activities</a:t>
          </a:r>
        </a:p>
      </dgm:t>
    </dgm:pt>
    <dgm:pt modelId="{A86430D0-DBB6-4D5B-8216-F4813E000F9D}" type="parTrans" cxnId="{25D99207-8792-4998-AD7E-064B103EB0B0}">
      <dgm:prSet/>
      <dgm:spPr/>
      <dgm:t>
        <a:bodyPr/>
        <a:lstStyle/>
        <a:p>
          <a:endParaRPr lang="en-US"/>
        </a:p>
      </dgm:t>
    </dgm:pt>
    <dgm:pt modelId="{38910A74-D4C8-4566-AB33-5463C6D7C269}" type="sibTrans" cxnId="{25D99207-8792-4998-AD7E-064B103EB0B0}">
      <dgm:prSet/>
      <dgm:spPr>
        <a:solidFill>
          <a:schemeClr val="bg1"/>
        </a:solidFill>
      </dgm:spPr>
      <dgm:t>
        <a:bodyPr/>
        <a:lstStyle/>
        <a:p>
          <a:endParaRPr lang="en-US"/>
        </a:p>
      </dgm:t>
    </dgm:pt>
    <dgm:pt modelId="{570BDEAD-926A-4AA4-B7B2-57FCB861B1D5}">
      <dgm:prSet phldrT="[Text]"/>
      <dgm:spPr>
        <a:solidFill>
          <a:srgbClr val="FFCCFF"/>
        </a:solidFill>
        <a:ln>
          <a:solidFill>
            <a:schemeClr val="tx1"/>
          </a:solidFill>
        </a:ln>
      </dgm:spPr>
      <dgm:t>
        <a:bodyPr/>
        <a:lstStyle/>
        <a:p>
          <a:r>
            <a:rPr lang="en-US" b="1" dirty="0">
              <a:solidFill>
                <a:schemeClr val="tx1"/>
              </a:solidFill>
            </a:rPr>
            <a:t>Use time better</a:t>
          </a:r>
        </a:p>
      </dgm:t>
    </dgm:pt>
    <dgm:pt modelId="{5EEFE7A4-AB14-42D8-A7ED-00148F1BB3E4}" type="parTrans" cxnId="{5778409B-5BFF-4A34-80F9-26CCB6781828}">
      <dgm:prSet/>
      <dgm:spPr/>
      <dgm:t>
        <a:bodyPr/>
        <a:lstStyle/>
        <a:p>
          <a:endParaRPr lang="en-US"/>
        </a:p>
      </dgm:t>
    </dgm:pt>
    <dgm:pt modelId="{981A8C14-FC96-4090-90E1-F9635E96E6F1}" type="sibTrans" cxnId="{5778409B-5BFF-4A34-80F9-26CCB6781828}">
      <dgm:prSet/>
      <dgm:spPr/>
      <dgm:t>
        <a:bodyPr/>
        <a:lstStyle/>
        <a:p>
          <a:endParaRPr lang="en-US"/>
        </a:p>
      </dgm:t>
    </dgm:pt>
    <dgm:pt modelId="{883D0B5A-A3F2-4433-AEDD-B63769D4DF9A}">
      <dgm:prSet phldrT="[Text]"/>
      <dgm:spPr>
        <a:solidFill>
          <a:srgbClr val="CCECFF"/>
        </a:solidFill>
        <a:ln>
          <a:solidFill>
            <a:schemeClr val="tx1"/>
          </a:solidFill>
        </a:ln>
      </dgm:spPr>
      <dgm:t>
        <a:bodyPr/>
        <a:lstStyle/>
        <a:p>
          <a:r>
            <a:rPr lang="en-US" b="1" dirty="0">
              <a:solidFill>
                <a:schemeClr val="tx1"/>
              </a:solidFill>
            </a:rPr>
            <a:t>Combine or restructure meetings</a:t>
          </a:r>
        </a:p>
      </dgm:t>
    </dgm:pt>
    <dgm:pt modelId="{DB761294-6A42-4E9F-B901-44F939D7D5F3}" type="parTrans" cxnId="{3E6994BF-BC9D-46DA-B1CC-D8EC92AB75B3}">
      <dgm:prSet/>
      <dgm:spPr/>
      <dgm:t>
        <a:bodyPr/>
        <a:lstStyle/>
        <a:p>
          <a:endParaRPr lang="en-US"/>
        </a:p>
      </dgm:t>
    </dgm:pt>
    <dgm:pt modelId="{78312ED9-F8DB-4BE7-B647-14005137F8C9}" type="sibTrans" cxnId="{3E6994BF-BC9D-46DA-B1CC-D8EC92AB75B3}">
      <dgm:prSet/>
      <dgm:spPr/>
      <dgm:t>
        <a:bodyPr/>
        <a:lstStyle/>
        <a:p>
          <a:endParaRPr lang="en-US"/>
        </a:p>
      </dgm:t>
    </dgm:pt>
    <dgm:pt modelId="{1424DFD3-C4C7-45EF-B581-AD08E57F9C90}">
      <dgm:prSet phldrT="[Text]"/>
      <dgm:spPr>
        <a:solidFill>
          <a:srgbClr val="99FFCC"/>
        </a:solidFill>
        <a:ln>
          <a:solidFill>
            <a:schemeClr val="tx1"/>
          </a:solidFill>
        </a:ln>
      </dgm:spPr>
      <dgm:t>
        <a:bodyPr/>
        <a:lstStyle/>
        <a:p>
          <a:r>
            <a:rPr lang="en-US" b="1" dirty="0">
              <a:solidFill>
                <a:schemeClr val="tx1"/>
              </a:solidFill>
            </a:rPr>
            <a:t>Support local civic, school &amp; church activities</a:t>
          </a:r>
        </a:p>
      </dgm:t>
    </dgm:pt>
    <dgm:pt modelId="{20378C97-2023-4A32-9981-BC9831EA933A}" type="parTrans" cxnId="{0A657C10-F75A-4161-944C-A92903C1CFEB}">
      <dgm:prSet/>
      <dgm:spPr/>
      <dgm:t>
        <a:bodyPr/>
        <a:lstStyle/>
        <a:p>
          <a:endParaRPr lang="en-US"/>
        </a:p>
      </dgm:t>
    </dgm:pt>
    <dgm:pt modelId="{984FBEFA-95DE-4546-8DF5-F456A23D2886}" type="sibTrans" cxnId="{0A657C10-F75A-4161-944C-A92903C1CFEB}">
      <dgm:prSet/>
      <dgm:spPr/>
      <dgm:t>
        <a:bodyPr/>
        <a:lstStyle/>
        <a:p>
          <a:endParaRPr lang="en-US"/>
        </a:p>
      </dgm:t>
    </dgm:pt>
    <dgm:pt modelId="{C925997D-84A4-44BC-97F8-48CFEBB79DC5}">
      <dgm:prSet phldrT="[Text]"/>
      <dgm:spPr>
        <a:solidFill>
          <a:srgbClr val="99FF99"/>
        </a:solidFill>
        <a:ln>
          <a:solidFill>
            <a:schemeClr val="tx1"/>
          </a:solidFill>
        </a:ln>
      </dgm:spPr>
      <dgm:t>
        <a:bodyPr/>
        <a:lstStyle/>
        <a:p>
          <a:r>
            <a:rPr lang="en-US" b="1" dirty="0">
              <a:solidFill>
                <a:schemeClr val="tx1"/>
              </a:solidFill>
            </a:rPr>
            <a:t>Develop combined Masonic calendar</a:t>
          </a:r>
        </a:p>
      </dgm:t>
    </dgm:pt>
    <dgm:pt modelId="{263ACF7E-CD7F-441B-B887-EBDBDCD3F0C7}" type="parTrans" cxnId="{A7C5ABAB-D1C6-4B5C-A050-75114683153E}">
      <dgm:prSet/>
      <dgm:spPr/>
      <dgm:t>
        <a:bodyPr/>
        <a:lstStyle/>
        <a:p>
          <a:endParaRPr lang="en-US"/>
        </a:p>
      </dgm:t>
    </dgm:pt>
    <dgm:pt modelId="{76988108-943C-449C-BEE4-7E973E3BB18E}" type="sibTrans" cxnId="{A7C5ABAB-D1C6-4B5C-A050-75114683153E}">
      <dgm:prSet/>
      <dgm:spPr/>
      <dgm:t>
        <a:bodyPr/>
        <a:lstStyle/>
        <a:p>
          <a:endParaRPr lang="en-US"/>
        </a:p>
      </dgm:t>
    </dgm:pt>
    <dgm:pt modelId="{91721DD0-0468-47E2-A2B9-3A1D25307397}" type="pres">
      <dgm:prSet presAssocID="{8842314C-659E-4BD4-BC69-3BABD16DCCE5}" presName="Name0" presStyleCnt="0">
        <dgm:presLayoutVars>
          <dgm:dir/>
          <dgm:resizeHandles val="exact"/>
        </dgm:presLayoutVars>
      </dgm:prSet>
      <dgm:spPr/>
    </dgm:pt>
    <dgm:pt modelId="{FBB97130-E01D-4CC8-B260-5201DE58E5CA}" type="pres">
      <dgm:prSet presAssocID="{8842314C-659E-4BD4-BC69-3BABD16DCCE5}" presName="cycle" presStyleCnt="0"/>
      <dgm:spPr/>
    </dgm:pt>
    <dgm:pt modelId="{32CF3B7F-9C2E-4DD5-A93A-50B827CC48A9}" type="pres">
      <dgm:prSet presAssocID="{D39299F0-8FEC-4F94-BCFA-493A6DC626B8}" presName="nodeFirstNode" presStyleLbl="node1" presStyleIdx="0" presStyleCnt="5">
        <dgm:presLayoutVars>
          <dgm:bulletEnabled val="1"/>
        </dgm:presLayoutVars>
      </dgm:prSet>
      <dgm:spPr/>
    </dgm:pt>
    <dgm:pt modelId="{D8D1BE42-A5AC-4A9A-A239-172A2DEE0DA5}" type="pres">
      <dgm:prSet presAssocID="{38910A74-D4C8-4566-AB33-5463C6D7C269}" presName="sibTransFirstNode" presStyleLbl="bgShp" presStyleIdx="0" presStyleCnt="1"/>
      <dgm:spPr/>
    </dgm:pt>
    <dgm:pt modelId="{037EEE16-9A1D-4D58-AA9A-FD8AC1958CAA}" type="pres">
      <dgm:prSet presAssocID="{570BDEAD-926A-4AA4-B7B2-57FCB861B1D5}" presName="nodeFollowingNodes" presStyleLbl="node1" presStyleIdx="1" presStyleCnt="5" custRadScaleRad="135407" custRadScaleInc="7812">
        <dgm:presLayoutVars>
          <dgm:bulletEnabled val="1"/>
        </dgm:presLayoutVars>
      </dgm:prSet>
      <dgm:spPr/>
    </dgm:pt>
    <dgm:pt modelId="{E14BDDFE-0C61-4136-9755-30DEE9152ECA}" type="pres">
      <dgm:prSet presAssocID="{883D0B5A-A3F2-4433-AEDD-B63769D4DF9A}" presName="nodeFollowingNodes" presStyleLbl="node1" presStyleIdx="2" presStyleCnt="5" custRadScaleRad="108264" custRadScaleInc="-9323">
        <dgm:presLayoutVars>
          <dgm:bulletEnabled val="1"/>
        </dgm:presLayoutVars>
      </dgm:prSet>
      <dgm:spPr/>
    </dgm:pt>
    <dgm:pt modelId="{DC0A9AFC-DA80-4375-9B7C-DB9A5732FAEE}" type="pres">
      <dgm:prSet presAssocID="{1424DFD3-C4C7-45EF-B581-AD08E57F9C90}" presName="nodeFollowingNodes" presStyleLbl="node1" presStyleIdx="3" presStyleCnt="5" custRadScaleRad="110069" custRadScaleInc="11053">
        <dgm:presLayoutVars>
          <dgm:bulletEnabled val="1"/>
        </dgm:presLayoutVars>
      </dgm:prSet>
      <dgm:spPr/>
    </dgm:pt>
    <dgm:pt modelId="{6F4BBDE7-9D81-4A6F-9D83-A492DDAF80F6}" type="pres">
      <dgm:prSet presAssocID="{C925997D-84A4-44BC-97F8-48CFEBB79DC5}" presName="nodeFollowingNodes" presStyleLbl="node1" presStyleIdx="4" presStyleCnt="5" custRadScaleRad="134774" custRadScaleInc="-7706">
        <dgm:presLayoutVars>
          <dgm:bulletEnabled val="1"/>
        </dgm:presLayoutVars>
      </dgm:prSet>
      <dgm:spPr/>
    </dgm:pt>
  </dgm:ptLst>
  <dgm:cxnLst>
    <dgm:cxn modelId="{25D99207-8792-4998-AD7E-064B103EB0B0}" srcId="{8842314C-659E-4BD4-BC69-3BABD16DCCE5}" destId="{D39299F0-8FEC-4F94-BCFA-493A6DC626B8}" srcOrd="0" destOrd="0" parTransId="{A86430D0-DBB6-4D5B-8216-F4813E000F9D}" sibTransId="{38910A74-D4C8-4566-AB33-5463C6D7C269}"/>
    <dgm:cxn modelId="{0A657C10-F75A-4161-944C-A92903C1CFEB}" srcId="{8842314C-659E-4BD4-BC69-3BABD16DCCE5}" destId="{1424DFD3-C4C7-45EF-B581-AD08E57F9C90}" srcOrd="3" destOrd="0" parTransId="{20378C97-2023-4A32-9981-BC9831EA933A}" sibTransId="{984FBEFA-95DE-4546-8DF5-F456A23D2886}"/>
    <dgm:cxn modelId="{A319AC19-9F65-4898-9CB9-A56F031B643C}" type="presOf" srcId="{883D0B5A-A3F2-4433-AEDD-B63769D4DF9A}" destId="{E14BDDFE-0C61-4136-9755-30DEE9152ECA}" srcOrd="0" destOrd="0" presId="urn:microsoft.com/office/officeart/2005/8/layout/cycle3"/>
    <dgm:cxn modelId="{383AE96A-EBA5-44AB-BFCE-F522B8E3EA94}" type="presOf" srcId="{570BDEAD-926A-4AA4-B7B2-57FCB861B1D5}" destId="{037EEE16-9A1D-4D58-AA9A-FD8AC1958CAA}" srcOrd="0" destOrd="0" presId="urn:microsoft.com/office/officeart/2005/8/layout/cycle3"/>
    <dgm:cxn modelId="{5778409B-5BFF-4A34-80F9-26CCB6781828}" srcId="{8842314C-659E-4BD4-BC69-3BABD16DCCE5}" destId="{570BDEAD-926A-4AA4-B7B2-57FCB861B1D5}" srcOrd="1" destOrd="0" parTransId="{5EEFE7A4-AB14-42D8-A7ED-00148F1BB3E4}" sibTransId="{981A8C14-FC96-4090-90E1-F9635E96E6F1}"/>
    <dgm:cxn modelId="{A64DB2A1-0298-4B66-8557-1185A76A4D8F}" type="presOf" srcId="{38910A74-D4C8-4566-AB33-5463C6D7C269}" destId="{D8D1BE42-A5AC-4A9A-A239-172A2DEE0DA5}" srcOrd="0" destOrd="0" presId="urn:microsoft.com/office/officeart/2005/8/layout/cycle3"/>
    <dgm:cxn modelId="{A7C5ABAB-D1C6-4B5C-A050-75114683153E}" srcId="{8842314C-659E-4BD4-BC69-3BABD16DCCE5}" destId="{C925997D-84A4-44BC-97F8-48CFEBB79DC5}" srcOrd="4" destOrd="0" parTransId="{263ACF7E-CD7F-441B-B887-EBDBDCD3F0C7}" sibTransId="{76988108-943C-449C-BEE4-7E973E3BB18E}"/>
    <dgm:cxn modelId="{23C3C3B1-1A75-48C8-B2F5-80B2173EC4B3}" type="presOf" srcId="{C925997D-84A4-44BC-97F8-48CFEBB79DC5}" destId="{6F4BBDE7-9D81-4A6F-9D83-A492DDAF80F6}" srcOrd="0" destOrd="0" presId="urn:microsoft.com/office/officeart/2005/8/layout/cycle3"/>
    <dgm:cxn modelId="{3E6994BF-BC9D-46DA-B1CC-D8EC92AB75B3}" srcId="{8842314C-659E-4BD4-BC69-3BABD16DCCE5}" destId="{883D0B5A-A3F2-4433-AEDD-B63769D4DF9A}" srcOrd="2" destOrd="0" parTransId="{DB761294-6A42-4E9F-B901-44F939D7D5F3}" sibTransId="{78312ED9-F8DB-4BE7-B647-14005137F8C9}"/>
    <dgm:cxn modelId="{972B0DCE-D96D-4D0C-80AF-A0BCD90284BA}" type="presOf" srcId="{1424DFD3-C4C7-45EF-B581-AD08E57F9C90}" destId="{DC0A9AFC-DA80-4375-9B7C-DB9A5732FAEE}" srcOrd="0" destOrd="0" presId="urn:microsoft.com/office/officeart/2005/8/layout/cycle3"/>
    <dgm:cxn modelId="{1E1CECDE-71FB-4374-9A61-08B7407704F8}" type="presOf" srcId="{8842314C-659E-4BD4-BC69-3BABD16DCCE5}" destId="{91721DD0-0468-47E2-A2B9-3A1D25307397}" srcOrd="0" destOrd="0" presId="urn:microsoft.com/office/officeart/2005/8/layout/cycle3"/>
    <dgm:cxn modelId="{06B45AF0-CEC0-4EA8-BBA0-7AA703B394A3}" type="presOf" srcId="{D39299F0-8FEC-4F94-BCFA-493A6DC626B8}" destId="{32CF3B7F-9C2E-4DD5-A93A-50B827CC48A9}" srcOrd="0" destOrd="0" presId="urn:microsoft.com/office/officeart/2005/8/layout/cycle3"/>
    <dgm:cxn modelId="{7CB6D03E-DCA2-49EA-95A0-CF0BE7678A9E}" type="presParOf" srcId="{91721DD0-0468-47E2-A2B9-3A1D25307397}" destId="{FBB97130-E01D-4CC8-B260-5201DE58E5CA}" srcOrd="0" destOrd="0" presId="urn:microsoft.com/office/officeart/2005/8/layout/cycle3"/>
    <dgm:cxn modelId="{61037827-AD8E-4782-9ABA-21F31F803CAC}" type="presParOf" srcId="{FBB97130-E01D-4CC8-B260-5201DE58E5CA}" destId="{32CF3B7F-9C2E-4DD5-A93A-50B827CC48A9}" srcOrd="0" destOrd="0" presId="urn:microsoft.com/office/officeart/2005/8/layout/cycle3"/>
    <dgm:cxn modelId="{8DD9D0D6-45D3-4B6D-818A-D1118796E777}" type="presParOf" srcId="{FBB97130-E01D-4CC8-B260-5201DE58E5CA}" destId="{D8D1BE42-A5AC-4A9A-A239-172A2DEE0DA5}" srcOrd="1" destOrd="0" presId="urn:microsoft.com/office/officeart/2005/8/layout/cycle3"/>
    <dgm:cxn modelId="{0DCED055-3333-4F3A-8404-6CE5B6C26289}" type="presParOf" srcId="{FBB97130-E01D-4CC8-B260-5201DE58E5CA}" destId="{037EEE16-9A1D-4D58-AA9A-FD8AC1958CAA}" srcOrd="2" destOrd="0" presId="urn:microsoft.com/office/officeart/2005/8/layout/cycle3"/>
    <dgm:cxn modelId="{00FFDF82-9DA3-4157-88C8-F39AE717B131}" type="presParOf" srcId="{FBB97130-E01D-4CC8-B260-5201DE58E5CA}" destId="{E14BDDFE-0C61-4136-9755-30DEE9152ECA}" srcOrd="3" destOrd="0" presId="urn:microsoft.com/office/officeart/2005/8/layout/cycle3"/>
    <dgm:cxn modelId="{84BCDEE4-0B14-422E-A86A-1271B1C44C4E}" type="presParOf" srcId="{FBB97130-E01D-4CC8-B260-5201DE58E5CA}" destId="{DC0A9AFC-DA80-4375-9B7C-DB9A5732FAEE}" srcOrd="4" destOrd="0" presId="urn:microsoft.com/office/officeart/2005/8/layout/cycle3"/>
    <dgm:cxn modelId="{308CDF13-5E68-43B8-A3BC-272B6203A1AD}" type="presParOf" srcId="{FBB97130-E01D-4CC8-B260-5201DE58E5CA}" destId="{6F4BBDE7-9D81-4A6F-9D83-A492DDAF80F6}"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2752BC8-236E-4D04-A808-295642ECACE4}" type="doc">
      <dgm:prSet loTypeId="urn:microsoft.com/office/officeart/2011/layout/HexagonRadial" loCatId="cycle" qsTypeId="urn:microsoft.com/office/officeart/2005/8/quickstyle/simple1" qsCatId="simple" csTypeId="urn:microsoft.com/office/officeart/2005/8/colors/accent6_2" csCatId="accent6" phldr="1"/>
      <dgm:spPr/>
      <dgm:t>
        <a:bodyPr/>
        <a:lstStyle/>
        <a:p>
          <a:endParaRPr lang="en-US"/>
        </a:p>
      </dgm:t>
    </dgm:pt>
    <dgm:pt modelId="{0F95E546-5C67-4B8F-A233-58D18FAD6701}">
      <dgm:prSet phldrT="[Text]" custT="1"/>
      <dgm:spPr>
        <a:solidFill>
          <a:srgbClr val="C00000"/>
        </a:solidFill>
      </dgm:spPr>
      <dgm:t>
        <a:bodyPr/>
        <a:lstStyle/>
        <a:p>
          <a:pPr algn="ctr"/>
          <a:r>
            <a:rPr lang="en-US" sz="2400" b="1" dirty="0"/>
            <a:t>Not  Radiating Pride</a:t>
          </a:r>
        </a:p>
      </dgm:t>
    </dgm:pt>
    <dgm:pt modelId="{4F1D7C31-7203-4E72-81FD-B31713771457}" type="parTrans" cxnId="{5983689B-98F7-401D-B586-298FE82ED60D}">
      <dgm:prSet/>
      <dgm:spPr/>
      <dgm:t>
        <a:bodyPr/>
        <a:lstStyle/>
        <a:p>
          <a:pPr algn="ctr"/>
          <a:endParaRPr lang="en-US"/>
        </a:p>
      </dgm:t>
    </dgm:pt>
    <dgm:pt modelId="{3A02248A-A166-422F-8DB6-C174D8CF6800}" type="sibTrans" cxnId="{5983689B-98F7-401D-B586-298FE82ED60D}">
      <dgm:prSet/>
      <dgm:spPr/>
      <dgm:t>
        <a:bodyPr/>
        <a:lstStyle/>
        <a:p>
          <a:pPr algn="ctr"/>
          <a:endParaRPr lang="en-US"/>
        </a:p>
      </dgm:t>
    </dgm:pt>
    <dgm:pt modelId="{ED35201D-B00A-4225-857D-47976E87001A}">
      <dgm:prSet phldrT="[Text]" custT="1"/>
      <dgm:spPr>
        <a:solidFill>
          <a:srgbClr val="0000FF"/>
        </a:solidFill>
      </dgm:spPr>
      <dgm:t>
        <a:bodyPr/>
        <a:lstStyle/>
        <a:p>
          <a:pPr algn="ctr"/>
          <a:r>
            <a:rPr lang="en-US" sz="2000" b="1" dirty="0"/>
            <a:t>Clean &amp; Maintain Temples</a:t>
          </a:r>
        </a:p>
      </dgm:t>
    </dgm:pt>
    <dgm:pt modelId="{64A3EFAC-AB2D-4D91-BF82-A8375B8E57DD}" type="parTrans" cxnId="{B30C11FD-F4FC-474D-B1A0-9108911E22B5}">
      <dgm:prSet/>
      <dgm:spPr/>
      <dgm:t>
        <a:bodyPr/>
        <a:lstStyle/>
        <a:p>
          <a:pPr algn="ctr"/>
          <a:endParaRPr lang="en-US"/>
        </a:p>
      </dgm:t>
    </dgm:pt>
    <dgm:pt modelId="{258B0D0D-6A22-469A-891D-83EA65472DB7}" type="sibTrans" cxnId="{B30C11FD-F4FC-474D-B1A0-9108911E22B5}">
      <dgm:prSet/>
      <dgm:spPr/>
      <dgm:t>
        <a:bodyPr/>
        <a:lstStyle/>
        <a:p>
          <a:pPr algn="ctr"/>
          <a:endParaRPr lang="en-US"/>
        </a:p>
      </dgm:t>
    </dgm:pt>
    <dgm:pt modelId="{589188E9-E645-40D7-8811-D7914C4B86F9}">
      <dgm:prSet phldrT="[Text]" custT="1"/>
      <dgm:spPr>
        <a:solidFill>
          <a:srgbClr val="0000FF"/>
        </a:solidFill>
      </dgm:spPr>
      <dgm:t>
        <a:bodyPr/>
        <a:lstStyle/>
        <a:p>
          <a:pPr algn="ctr"/>
          <a:r>
            <a:rPr lang="en-US" sz="2000" b="1" dirty="0"/>
            <a:t>Remove “not proud” things</a:t>
          </a:r>
        </a:p>
      </dgm:t>
    </dgm:pt>
    <dgm:pt modelId="{F61BAC45-1BAF-45BE-A2DC-C097B85EB664}" type="parTrans" cxnId="{ED4CEAA2-3A41-49CD-8EB5-ACF8122D86CD}">
      <dgm:prSet/>
      <dgm:spPr/>
      <dgm:t>
        <a:bodyPr/>
        <a:lstStyle/>
        <a:p>
          <a:pPr algn="ctr"/>
          <a:endParaRPr lang="en-US"/>
        </a:p>
      </dgm:t>
    </dgm:pt>
    <dgm:pt modelId="{6237201E-E615-433C-B9D0-79CEE6C04536}" type="sibTrans" cxnId="{ED4CEAA2-3A41-49CD-8EB5-ACF8122D86CD}">
      <dgm:prSet/>
      <dgm:spPr/>
      <dgm:t>
        <a:bodyPr/>
        <a:lstStyle/>
        <a:p>
          <a:pPr algn="ctr"/>
          <a:endParaRPr lang="en-US"/>
        </a:p>
      </dgm:t>
    </dgm:pt>
    <dgm:pt modelId="{1E511828-D095-4933-9AA3-DB1A1B7A6EA8}">
      <dgm:prSet phldrT="[Text]" custT="1"/>
      <dgm:spPr>
        <a:solidFill>
          <a:srgbClr val="0000FF"/>
        </a:solidFill>
      </dgm:spPr>
      <dgm:t>
        <a:bodyPr/>
        <a:lstStyle/>
        <a:p>
          <a:pPr algn="ctr"/>
          <a:r>
            <a:rPr lang="en-US" sz="2000" b="1" dirty="0"/>
            <a:t>Publicly Serve the Public</a:t>
          </a:r>
        </a:p>
      </dgm:t>
    </dgm:pt>
    <dgm:pt modelId="{092B8B33-C64C-47D1-B549-A5A3560E1672}" type="parTrans" cxnId="{9CDD1165-CD72-4879-8033-68FDA52393F6}">
      <dgm:prSet/>
      <dgm:spPr/>
      <dgm:t>
        <a:bodyPr/>
        <a:lstStyle/>
        <a:p>
          <a:pPr algn="ctr"/>
          <a:endParaRPr lang="en-US"/>
        </a:p>
      </dgm:t>
    </dgm:pt>
    <dgm:pt modelId="{A27023B8-B528-4475-A0AC-2C9F880835D9}" type="sibTrans" cxnId="{9CDD1165-CD72-4879-8033-68FDA52393F6}">
      <dgm:prSet/>
      <dgm:spPr/>
      <dgm:t>
        <a:bodyPr/>
        <a:lstStyle/>
        <a:p>
          <a:pPr algn="ctr"/>
          <a:endParaRPr lang="en-US"/>
        </a:p>
      </dgm:t>
    </dgm:pt>
    <dgm:pt modelId="{E8682715-C41B-402C-80F4-A797FBC745E4}">
      <dgm:prSet phldrT="[Text]" custT="1"/>
      <dgm:spPr>
        <a:solidFill>
          <a:srgbClr val="0000FF"/>
        </a:solidFill>
      </dgm:spPr>
      <dgm:t>
        <a:bodyPr/>
        <a:lstStyle/>
        <a:p>
          <a:pPr algn="ctr"/>
          <a:r>
            <a:rPr lang="en-US" sz="2000" b="1" dirty="0"/>
            <a:t>Share Facilities with the Public</a:t>
          </a:r>
        </a:p>
      </dgm:t>
    </dgm:pt>
    <dgm:pt modelId="{B1B23A14-D803-4F2B-9E13-81858CFC46A6}" type="parTrans" cxnId="{EF388E46-C0D3-464B-A6E3-7D64F5219AC6}">
      <dgm:prSet/>
      <dgm:spPr/>
      <dgm:t>
        <a:bodyPr/>
        <a:lstStyle/>
        <a:p>
          <a:pPr algn="ctr"/>
          <a:endParaRPr lang="en-US"/>
        </a:p>
      </dgm:t>
    </dgm:pt>
    <dgm:pt modelId="{7F7671D3-D872-4C06-AE2E-6180A4D38387}" type="sibTrans" cxnId="{EF388E46-C0D3-464B-A6E3-7D64F5219AC6}">
      <dgm:prSet/>
      <dgm:spPr/>
      <dgm:t>
        <a:bodyPr/>
        <a:lstStyle/>
        <a:p>
          <a:pPr algn="ctr"/>
          <a:endParaRPr lang="en-US"/>
        </a:p>
      </dgm:t>
    </dgm:pt>
    <dgm:pt modelId="{77AC09D0-B2E8-42A4-8A09-23D65E56FC65}">
      <dgm:prSet phldrT="[Text]" custT="1"/>
      <dgm:spPr>
        <a:solidFill>
          <a:srgbClr val="0000FF"/>
        </a:solidFill>
      </dgm:spPr>
      <dgm:t>
        <a:bodyPr/>
        <a:lstStyle/>
        <a:p>
          <a:pPr algn="ctr"/>
          <a:r>
            <a:rPr lang="en-US" sz="2000" b="1" dirty="0"/>
            <a:t>Raise Money for Charities</a:t>
          </a:r>
        </a:p>
      </dgm:t>
    </dgm:pt>
    <dgm:pt modelId="{F2E8A792-925D-407D-B97D-F946B4ECE933}" type="parTrans" cxnId="{47B36479-2729-444F-9C5D-DA8A8CA76C08}">
      <dgm:prSet/>
      <dgm:spPr/>
      <dgm:t>
        <a:bodyPr/>
        <a:lstStyle/>
        <a:p>
          <a:pPr algn="ctr"/>
          <a:endParaRPr lang="en-US"/>
        </a:p>
      </dgm:t>
    </dgm:pt>
    <dgm:pt modelId="{79B0FF85-313D-40B4-976D-B6E0A0922118}" type="sibTrans" cxnId="{47B36479-2729-444F-9C5D-DA8A8CA76C08}">
      <dgm:prSet/>
      <dgm:spPr/>
      <dgm:t>
        <a:bodyPr/>
        <a:lstStyle/>
        <a:p>
          <a:pPr algn="ctr"/>
          <a:endParaRPr lang="en-US"/>
        </a:p>
      </dgm:t>
    </dgm:pt>
    <dgm:pt modelId="{DEFA7683-23CF-486F-A188-C4957F1B9723}">
      <dgm:prSet phldrT="[Text]" custT="1"/>
      <dgm:spPr>
        <a:solidFill>
          <a:srgbClr val="0000FF"/>
        </a:solidFill>
      </dgm:spPr>
      <dgm:t>
        <a:bodyPr/>
        <a:lstStyle/>
        <a:p>
          <a:pPr algn="ctr"/>
          <a:r>
            <a:rPr lang="en-US" sz="2000" b="1" dirty="0"/>
            <a:t>Create Things Worthy of Respect</a:t>
          </a:r>
        </a:p>
      </dgm:t>
    </dgm:pt>
    <dgm:pt modelId="{52FA3DEB-7A73-465D-8512-21E177AEF6E6}" type="parTrans" cxnId="{4A71F540-008F-4296-8AA3-4B40136B8D8C}">
      <dgm:prSet/>
      <dgm:spPr/>
      <dgm:t>
        <a:bodyPr/>
        <a:lstStyle/>
        <a:p>
          <a:pPr algn="ctr"/>
          <a:endParaRPr lang="en-US"/>
        </a:p>
      </dgm:t>
    </dgm:pt>
    <dgm:pt modelId="{4D28FF7B-4B97-4C56-AEFA-7D8D4123D53F}" type="sibTrans" cxnId="{4A71F540-008F-4296-8AA3-4B40136B8D8C}">
      <dgm:prSet/>
      <dgm:spPr/>
      <dgm:t>
        <a:bodyPr/>
        <a:lstStyle/>
        <a:p>
          <a:pPr algn="ctr"/>
          <a:endParaRPr lang="en-US"/>
        </a:p>
      </dgm:t>
    </dgm:pt>
    <dgm:pt modelId="{7EF1D817-DEC8-4A15-B73E-00E6BF273C4C}" type="pres">
      <dgm:prSet presAssocID="{A2752BC8-236E-4D04-A808-295642ECACE4}" presName="Name0" presStyleCnt="0">
        <dgm:presLayoutVars>
          <dgm:chMax val="1"/>
          <dgm:chPref val="1"/>
          <dgm:dir/>
          <dgm:animOne val="branch"/>
          <dgm:animLvl val="lvl"/>
        </dgm:presLayoutVars>
      </dgm:prSet>
      <dgm:spPr/>
    </dgm:pt>
    <dgm:pt modelId="{189CDD49-A7E5-4BA3-BC39-D31241877E79}" type="pres">
      <dgm:prSet presAssocID="{0F95E546-5C67-4B8F-A233-58D18FAD6701}" presName="Parent" presStyleLbl="node0" presStyleIdx="0" presStyleCnt="1" custScaleX="107617" custScaleY="107768">
        <dgm:presLayoutVars>
          <dgm:chMax val="6"/>
          <dgm:chPref val="6"/>
        </dgm:presLayoutVars>
      </dgm:prSet>
      <dgm:spPr/>
    </dgm:pt>
    <dgm:pt modelId="{C76C9AB3-BC62-441D-A18E-296120EF719E}" type="pres">
      <dgm:prSet presAssocID="{ED35201D-B00A-4225-857D-47976E87001A}" presName="Accent1" presStyleCnt="0"/>
      <dgm:spPr/>
    </dgm:pt>
    <dgm:pt modelId="{6F04A32E-8353-4E7B-8BB7-F18D98AFFCF5}" type="pres">
      <dgm:prSet presAssocID="{ED35201D-B00A-4225-857D-47976E87001A}" presName="Accent" presStyleLbl="bgShp" presStyleIdx="0" presStyleCnt="6"/>
      <dgm:spPr/>
    </dgm:pt>
    <dgm:pt modelId="{B335D22D-AA79-4E8B-BC9E-BFE6B415BC4F}" type="pres">
      <dgm:prSet presAssocID="{ED35201D-B00A-4225-857D-47976E87001A}" presName="Child1" presStyleLbl="node1" presStyleIdx="0" presStyleCnt="6">
        <dgm:presLayoutVars>
          <dgm:chMax val="0"/>
          <dgm:chPref val="0"/>
          <dgm:bulletEnabled val="1"/>
        </dgm:presLayoutVars>
      </dgm:prSet>
      <dgm:spPr/>
    </dgm:pt>
    <dgm:pt modelId="{1E5DB8C3-E7A3-41B3-9DDC-6F19C4B9756F}" type="pres">
      <dgm:prSet presAssocID="{589188E9-E645-40D7-8811-D7914C4B86F9}" presName="Accent2" presStyleCnt="0"/>
      <dgm:spPr/>
    </dgm:pt>
    <dgm:pt modelId="{9994CFFB-BC62-4163-8ACB-0FA5F008AECD}" type="pres">
      <dgm:prSet presAssocID="{589188E9-E645-40D7-8811-D7914C4B86F9}" presName="Accent" presStyleLbl="bgShp" presStyleIdx="1" presStyleCnt="6"/>
      <dgm:spPr/>
    </dgm:pt>
    <dgm:pt modelId="{B2ACBE65-869D-4B80-8697-73D8E26951D4}" type="pres">
      <dgm:prSet presAssocID="{589188E9-E645-40D7-8811-D7914C4B86F9}" presName="Child2" presStyleLbl="node1" presStyleIdx="1" presStyleCnt="6">
        <dgm:presLayoutVars>
          <dgm:chMax val="0"/>
          <dgm:chPref val="0"/>
          <dgm:bulletEnabled val="1"/>
        </dgm:presLayoutVars>
      </dgm:prSet>
      <dgm:spPr/>
    </dgm:pt>
    <dgm:pt modelId="{D3B6EBC5-1225-42DB-BA19-5D1C6A2F691D}" type="pres">
      <dgm:prSet presAssocID="{1E511828-D095-4933-9AA3-DB1A1B7A6EA8}" presName="Accent3" presStyleCnt="0"/>
      <dgm:spPr/>
    </dgm:pt>
    <dgm:pt modelId="{D073D979-736F-47C0-AC62-13E0B497D949}" type="pres">
      <dgm:prSet presAssocID="{1E511828-D095-4933-9AA3-DB1A1B7A6EA8}" presName="Accent" presStyleLbl="bgShp" presStyleIdx="2" presStyleCnt="6"/>
      <dgm:spPr/>
    </dgm:pt>
    <dgm:pt modelId="{479D5018-AB71-41ED-B84F-3F0C04B2E71D}" type="pres">
      <dgm:prSet presAssocID="{1E511828-D095-4933-9AA3-DB1A1B7A6EA8}" presName="Child3" presStyleLbl="node1" presStyleIdx="2" presStyleCnt="6">
        <dgm:presLayoutVars>
          <dgm:chMax val="0"/>
          <dgm:chPref val="0"/>
          <dgm:bulletEnabled val="1"/>
        </dgm:presLayoutVars>
      </dgm:prSet>
      <dgm:spPr/>
    </dgm:pt>
    <dgm:pt modelId="{7694AB2E-206C-4DFE-B8AB-EB53C35BD0B5}" type="pres">
      <dgm:prSet presAssocID="{E8682715-C41B-402C-80F4-A797FBC745E4}" presName="Accent4" presStyleCnt="0"/>
      <dgm:spPr/>
    </dgm:pt>
    <dgm:pt modelId="{3BCB06CD-176B-4C73-9CBF-C2D694B8AE87}" type="pres">
      <dgm:prSet presAssocID="{E8682715-C41B-402C-80F4-A797FBC745E4}" presName="Accent" presStyleLbl="bgShp" presStyleIdx="3" presStyleCnt="6"/>
      <dgm:spPr/>
    </dgm:pt>
    <dgm:pt modelId="{36170BBD-2075-44C2-81D5-8D3F2153EB6F}" type="pres">
      <dgm:prSet presAssocID="{E8682715-C41B-402C-80F4-A797FBC745E4}" presName="Child4" presStyleLbl="node1" presStyleIdx="3" presStyleCnt="6">
        <dgm:presLayoutVars>
          <dgm:chMax val="0"/>
          <dgm:chPref val="0"/>
          <dgm:bulletEnabled val="1"/>
        </dgm:presLayoutVars>
      </dgm:prSet>
      <dgm:spPr/>
    </dgm:pt>
    <dgm:pt modelId="{0776278A-EB97-449C-855B-FA13E384C325}" type="pres">
      <dgm:prSet presAssocID="{77AC09D0-B2E8-42A4-8A09-23D65E56FC65}" presName="Accent5" presStyleCnt="0"/>
      <dgm:spPr/>
    </dgm:pt>
    <dgm:pt modelId="{45D230D8-F177-4B86-BB41-BA79F1BED097}" type="pres">
      <dgm:prSet presAssocID="{77AC09D0-B2E8-42A4-8A09-23D65E56FC65}" presName="Accent" presStyleLbl="bgShp" presStyleIdx="4" presStyleCnt="6"/>
      <dgm:spPr/>
    </dgm:pt>
    <dgm:pt modelId="{3A37B310-18BD-45D4-90A9-D14D161AE12B}" type="pres">
      <dgm:prSet presAssocID="{77AC09D0-B2E8-42A4-8A09-23D65E56FC65}" presName="Child5" presStyleLbl="node1" presStyleIdx="4" presStyleCnt="6">
        <dgm:presLayoutVars>
          <dgm:chMax val="0"/>
          <dgm:chPref val="0"/>
          <dgm:bulletEnabled val="1"/>
        </dgm:presLayoutVars>
      </dgm:prSet>
      <dgm:spPr/>
    </dgm:pt>
    <dgm:pt modelId="{23A6CB44-EB05-4B51-BD2C-B8CBF77AA4C7}" type="pres">
      <dgm:prSet presAssocID="{DEFA7683-23CF-486F-A188-C4957F1B9723}" presName="Accent6" presStyleCnt="0"/>
      <dgm:spPr/>
    </dgm:pt>
    <dgm:pt modelId="{2522BB2C-4C14-4C88-8DAC-D1FDDA57A888}" type="pres">
      <dgm:prSet presAssocID="{DEFA7683-23CF-486F-A188-C4957F1B9723}" presName="Accent" presStyleLbl="bgShp" presStyleIdx="5" presStyleCnt="6"/>
      <dgm:spPr/>
    </dgm:pt>
    <dgm:pt modelId="{A26ED6AA-EFB5-4078-A0BA-9A55E89E41DB}" type="pres">
      <dgm:prSet presAssocID="{DEFA7683-23CF-486F-A188-C4957F1B9723}" presName="Child6" presStyleLbl="node1" presStyleIdx="5" presStyleCnt="6">
        <dgm:presLayoutVars>
          <dgm:chMax val="0"/>
          <dgm:chPref val="0"/>
          <dgm:bulletEnabled val="1"/>
        </dgm:presLayoutVars>
      </dgm:prSet>
      <dgm:spPr/>
    </dgm:pt>
  </dgm:ptLst>
  <dgm:cxnLst>
    <dgm:cxn modelId="{354DA901-19CC-47E9-82AA-EE0D0672B33C}" type="presOf" srcId="{0F95E546-5C67-4B8F-A233-58D18FAD6701}" destId="{189CDD49-A7E5-4BA3-BC39-D31241877E79}" srcOrd="0" destOrd="0" presId="urn:microsoft.com/office/officeart/2011/layout/HexagonRadial"/>
    <dgm:cxn modelId="{604C1514-C3D6-4B46-8F8F-7AA086DA8DAD}" type="presOf" srcId="{589188E9-E645-40D7-8811-D7914C4B86F9}" destId="{B2ACBE65-869D-4B80-8697-73D8E26951D4}" srcOrd="0" destOrd="0" presId="urn:microsoft.com/office/officeart/2011/layout/HexagonRadial"/>
    <dgm:cxn modelId="{4A71F540-008F-4296-8AA3-4B40136B8D8C}" srcId="{0F95E546-5C67-4B8F-A233-58D18FAD6701}" destId="{DEFA7683-23CF-486F-A188-C4957F1B9723}" srcOrd="5" destOrd="0" parTransId="{52FA3DEB-7A73-465D-8512-21E177AEF6E6}" sibTransId="{4D28FF7B-4B97-4C56-AEFA-7D8D4123D53F}"/>
    <dgm:cxn modelId="{9CDD1165-CD72-4879-8033-68FDA52393F6}" srcId="{0F95E546-5C67-4B8F-A233-58D18FAD6701}" destId="{1E511828-D095-4933-9AA3-DB1A1B7A6EA8}" srcOrd="2" destOrd="0" parTransId="{092B8B33-C64C-47D1-B549-A5A3560E1672}" sibTransId="{A27023B8-B528-4475-A0AC-2C9F880835D9}"/>
    <dgm:cxn modelId="{EF388E46-C0D3-464B-A6E3-7D64F5219AC6}" srcId="{0F95E546-5C67-4B8F-A233-58D18FAD6701}" destId="{E8682715-C41B-402C-80F4-A797FBC745E4}" srcOrd="3" destOrd="0" parTransId="{B1B23A14-D803-4F2B-9E13-81858CFC46A6}" sibTransId="{7F7671D3-D872-4C06-AE2E-6180A4D38387}"/>
    <dgm:cxn modelId="{47B36479-2729-444F-9C5D-DA8A8CA76C08}" srcId="{0F95E546-5C67-4B8F-A233-58D18FAD6701}" destId="{77AC09D0-B2E8-42A4-8A09-23D65E56FC65}" srcOrd="4" destOrd="0" parTransId="{F2E8A792-925D-407D-B97D-F946B4ECE933}" sibTransId="{79B0FF85-313D-40B4-976D-B6E0A0922118}"/>
    <dgm:cxn modelId="{7B677480-594A-4271-892D-948B7DA112C1}" type="presOf" srcId="{77AC09D0-B2E8-42A4-8A09-23D65E56FC65}" destId="{3A37B310-18BD-45D4-90A9-D14D161AE12B}" srcOrd="0" destOrd="0" presId="urn:microsoft.com/office/officeart/2011/layout/HexagonRadial"/>
    <dgm:cxn modelId="{9F926D8C-69F6-471B-ADD8-0009CA61C3A5}" type="presOf" srcId="{E8682715-C41B-402C-80F4-A797FBC745E4}" destId="{36170BBD-2075-44C2-81D5-8D3F2153EB6F}" srcOrd="0" destOrd="0" presId="urn:microsoft.com/office/officeart/2011/layout/HexagonRadial"/>
    <dgm:cxn modelId="{5983689B-98F7-401D-B586-298FE82ED60D}" srcId="{A2752BC8-236E-4D04-A808-295642ECACE4}" destId="{0F95E546-5C67-4B8F-A233-58D18FAD6701}" srcOrd="0" destOrd="0" parTransId="{4F1D7C31-7203-4E72-81FD-B31713771457}" sibTransId="{3A02248A-A166-422F-8DB6-C174D8CF6800}"/>
    <dgm:cxn modelId="{ED4CEAA2-3A41-49CD-8EB5-ACF8122D86CD}" srcId="{0F95E546-5C67-4B8F-A233-58D18FAD6701}" destId="{589188E9-E645-40D7-8811-D7914C4B86F9}" srcOrd="1" destOrd="0" parTransId="{F61BAC45-1BAF-45BE-A2DC-C097B85EB664}" sibTransId="{6237201E-E615-433C-B9D0-79CEE6C04536}"/>
    <dgm:cxn modelId="{5A1209A3-8754-4FB0-BE56-162F9B9F0636}" type="presOf" srcId="{1E511828-D095-4933-9AA3-DB1A1B7A6EA8}" destId="{479D5018-AB71-41ED-B84F-3F0C04B2E71D}" srcOrd="0" destOrd="0" presId="urn:microsoft.com/office/officeart/2011/layout/HexagonRadial"/>
    <dgm:cxn modelId="{1F5CCCA7-3833-4147-9D1C-13B6AC88FBD6}" type="presOf" srcId="{DEFA7683-23CF-486F-A188-C4957F1B9723}" destId="{A26ED6AA-EFB5-4078-A0BA-9A55E89E41DB}" srcOrd="0" destOrd="0" presId="urn:microsoft.com/office/officeart/2011/layout/HexagonRadial"/>
    <dgm:cxn modelId="{9A4A97EA-E426-48E5-A14E-7CA67EF2D7CC}" type="presOf" srcId="{A2752BC8-236E-4D04-A808-295642ECACE4}" destId="{7EF1D817-DEC8-4A15-B73E-00E6BF273C4C}" srcOrd="0" destOrd="0" presId="urn:microsoft.com/office/officeart/2011/layout/HexagonRadial"/>
    <dgm:cxn modelId="{BC8BF2F7-2083-41BA-AF41-046D99DE1DE6}" type="presOf" srcId="{ED35201D-B00A-4225-857D-47976E87001A}" destId="{B335D22D-AA79-4E8B-BC9E-BFE6B415BC4F}" srcOrd="0" destOrd="0" presId="urn:microsoft.com/office/officeart/2011/layout/HexagonRadial"/>
    <dgm:cxn modelId="{B30C11FD-F4FC-474D-B1A0-9108911E22B5}" srcId="{0F95E546-5C67-4B8F-A233-58D18FAD6701}" destId="{ED35201D-B00A-4225-857D-47976E87001A}" srcOrd="0" destOrd="0" parTransId="{64A3EFAC-AB2D-4D91-BF82-A8375B8E57DD}" sibTransId="{258B0D0D-6A22-469A-891D-83EA65472DB7}"/>
    <dgm:cxn modelId="{5F9512AF-2B7C-447B-93E1-90CC681E920E}" type="presParOf" srcId="{7EF1D817-DEC8-4A15-B73E-00E6BF273C4C}" destId="{189CDD49-A7E5-4BA3-BC39-D31241877E79}" srcOrd="0" destOrd="0" presId="urn:microsoft.com/office/officeart/2011/layout/HexagonRadial"/>
    <dgm:cxn modelId="{FC893A57-3318-4C82-AA84-FCB98B54910A}" type="presParOf" srcId="{7EF1D817-DEC8-4A15-B73E-00E6BF273C4C}" destId="{C76C9AB3-BC62-441D-A18E-296120EF719E}" srcOrd="1" destOrd="0" presId="urn:microsoft.com/office/officeart/2011/layout/HexagonRadial"/>
    <dgm:cxn modelId="{E940A51F-1A2C-48C5-A2E5-CD895742A081}" type="presParOf" srcId="{C76C9AB3-BC62-441D-A18E-296120EF719E}" destId="{6F04A32E-8353-4E7B-8BB7-F18D98AFFCF5}" srcOrd="0" destOrd="0" presId="urn:microsoft.com/office/officeart/2011/layout/HexagonRadial"/>
    <dgm:cxn modelId="{C38D374E-ABE1-43DB-B629-D153E21B222E}" type="presParOf" srcId="{7EF1D817-DEC8-4A15-B73E-00E6BF273C4C}" destId="{B335D22D-AA79-4E8B-BC9E-BFE6B415BC4F}" srcOrd="2" destOrd="0" presId="urn:microsoft.com/office/officeart/2011/layout/HexagonRadial"/>
    <dgm:cxn modelId="{D77F7BFF-47BF-4A43-A487-57C2EBF3B5D4}" type="presParOf" srcId="{7EF1D817-DEC8-4A15-B73E-00E6BF273C4C}" destId="{1E5DB8C3-E7A3-41B3-9DDC-6F19C4B9756F}" srcOrd="3" destOrd="0" presId="urn:microsoft.com/office/officeart/2011/layout/HexagonRadial"/>
    <dgm:cxn modelId="{8605F0F5-4804-487B-AFC8-462962E12FEF}" type="presParOf" srcId="{1E5DB8C3-E7A3-41B3-9DDC-6F19C4B9756F}" destId="{9994CFFB-BC62-4163-8ACB-0FA5F008AECD}" srcOrd="0" destOrd="0" presId="urn:microsoft.com/office/officeart/2011/layout/HexagonRadial"/>
    <dgm:cxn modelId="{753FA946-7332-4B89-A98D-F9AFE5358858}" type="presParOf" srcId="{7EF1D817-DEC8-4A15-B73E-00E6BF273C4C}" destId="{B2ACBE65-869D-4B80-8697-73D8E26951D4}" srcOrd="4" destOrd="0" presId="urn:microsoft.com/office/officeart/2011/layout/HexagonRadial"/>
    <dgm:cxn modelId="{4E452DBE-9000-4B61-B4A4-BF9593434EBD}" type="presParOf" srcId="{7EF1D817-DEC8-4A15-B73E-00E6BF273C4C}" destId="{D3B6EBC5-1225-42DB-BA19-5D1C6A2F691D}" srcOrd="5" destOrd="0" presId="urn:microsoft.com/office/officeart/2011/layout/HexagonRadial"/>
    <dgm:cxn modelId="{B1350E14-B6AF-4E7A-87A6-EECA34A4C668}" type="presParOf" srcId="{D3B6EBC5-1225-42DB-BA19-5D1C6A2F691D}" destId="{D073D979-736F-47C0-AC62-13E0B497D949}" srcOrd="0" destOrd="0" presId="urn:microsoft.com/office/officeart/2011/layout/HexagonRadial"/>
    <dgm:cxn modelId="{FABB1180-A73D-45FF-8880-D8978D19C4BB}" type="presParOf" srcId="{7EF1D817-DEC8-4A15-B73E-00E6BF273C4C}" destId="{479D5018-AB71-41ED-B84F-3F0C04B2E71D}" srcOrd="6" destOrd="0" presId="urn:microsoft.com/office/officeart/2011/layout/HexagonRadial"/>
    <dgm:cxn modelId="{837FF09F-122A-4B9B-8BC6-C0E5B3C44683}" type="presParOf" srcId="{7EF1D817-DEC8-4A15-B73E-00E6BF273C4C}" destId="{7694AB2E-206C-4DFE-B8AB-EB53C35BD0B5}" srcOrd="7" destOrd="0" presId="urn:microsoft.com/office/officeart/2011/layout/HexagonRadial"/>
    <dgm:cxn modelId="{2D7905C4-8459-45F9-9A9D-D5DAEC79B27E}" type="presParOf" srcId="{7694AB2E-206C-4DFE-B8AB-EB53C35BD0B5}" destId="{3BCB06CD-176B-4C73-9CBF-C2D694B8AE87}" srcOrd="0" destOrd="0" presId="urn:microsoft.com/office/officeart/2011/layout/HexagonRadial"/>
    <dgm:cxn modelId="{0710BA7D-8EF2-4D27-9AD1-FE6F156D0702}" type="presParOf" srcId="{7EF1D817-DEC8-4A15-B73E-00E6BF273C4C}" destId="{36170BBD-2075-44C2-81D5-8D3F2153EB6F}" srcOrd="8" destOrd="0" presId="urn:microsoft.com/office/officeart/2011/layout/HexagonRadial"/>
    <dgm:cxn modelId="{FF569340-CEFD-4FB8-B17F-15521D544E7A}" type="presParOf" srcId="{7EF1D817-DEC8-4A15-B73E-00E6BF273C4C}" destId="{0776278A-EB97-449C-855B-FA13E384C325}" srcOrd="9" destOrd="0" presId="urn:microsoft.com/office/officeart/2011/layout/HexagonRadial"/>
    <dgm:cxn modelId="{C3A062C8-F685-4577-8D77-C7F0ECB0AC04}" type="presParOf" srcId="{0776278A-EB97-449C-855B-FA13E384C325}" destId="{45D230D8-F177-4B86-BB41-BA79F1BED097}" srcOrd="0" destOrd="0" presId="urn:microsoft.com/office/officeart/2011/layout/HexagonRadial"/>
    <dgm:cxn modelId="{8CED8EC8-AA3A-4ADD-A40D-11D5BCF95931}" type="presParOf" srcId="{7EF1D817-DEC8-4A15-B73E-00E6BF273C4C}" destId="{3A37B310-18BD-45D4-90A9-D14D161AE12B}" srcOrd="10" destOrd="0" presId="urn:microsoft.com/office/officeart/2011/layout/HexagonRadial"/>
    <dgm:cxn modelId="{6138A5A4-BF21-4DE8-87A4-3A31FBB2D266}" type="presParOf" srcId="{7EF1D817-DEC8-4A15-B73E-00E6BF273C4C}" destId="{23A6CB44-EB05-4B51-BD2C-B8CBF77AA4C7}" srcOrd="11" destOrd="0" presId="urn:microsoft.com/office/officeart/2011/layout/HexagonRadial"/>
    <dgm:cxn modelId="{37DDF9EF-09F2-4817-97A5-A2E7073DF1CC}" type="presParOf" srcId="{23A6CB44-EB05-4B51-BD2C-B8CBF77AA4C7}" destId="{2522BB2C-4C14-4C88-8DAC-D1FDDA57A888}" srcOrd="0" destOrd="0" presId="urn:microsoft.com/office/officeart/2011/layout/HexagonRadial"/>
    <dgm:cxn modelId="{09977C50-A45A-4208-870C-F034C8BD5D35}" type="presParOf" srcId="{7EF1D817-DEC8-4A15-B73E-00E6BF273C4C}" destId="{A26ED6AA-EFB5-4078-A0BA-9A55E89E41DB}" srcOrd="12" destOrd="0" presId="urn:microsoft.com/office/officeart/2011/layout/HexagonRadial"/>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9C57EA9-2EF1-49B7-B3BA-897BFB0D9AC7}" type="doc">
      <dgm:prSet loTypeId="urn:microsoft.com/office/officeart/2011/layout/RadialPictureList" loCatId="officeonline" qsTypeId="urn:microsoft.com/office/officeart/2005/8/quickstyle/simple1" qsCatId="simple" csTypeId="urn:microsoft.com/office/officeart/2005/8/colors/accent1_2" csCatId="accent1" phldr="1"/>
      <dgm:spPr/>
      <dgm:t>
        <a:bodyPr/>
        <a:lstStyle/>
        <a:p>
          <a:endParaRPr lang="en-US"/>
        </a:p>
      </dgm:t>
    </dgm:pt>
    <dgm:pt modelId="{A6269249-453C-48FD-B8E1-3F411AE49FF2}">
      <dgm:prSet phldrT="[Text]" custT="1"/>
      <dgm:spPr>
        <a:solidFill>
          <a:srgbClr val="FFC000"/>
        </a:solidFill>
      </dgm:spPr>
      <dgm:t>
        <a:bodyPr/>
        <a:lstStyle/>
        <a:p>
          <a:r>
            <a:rPr lang="en-US" sz="2400" b="1" dirty="0">
              <a:solidFill>
                <a:schemeClr val="tx1"/>
              </a:solidFill>
            </a:rPr>
            <a:t>Resistance from clerics &amp; religions</a:t>
          </a:r>
        </a:p>
      </dgm:t>
    </dgm:pt>
    <dgm:pt modelId="{102E0240-E06C-46CA-88B0-A4290730D8BC}" type="parTrans" cxnId="{EC10C530-A4A4-4A57-890A-5C578F9B555C}">
      <dgm:prSet/>
      <dgm:spPr/>
      <dgm:t>
        <a:bodyPr/>
        <a:lstStyle/>
        <a:p>
          <a:endParaRPr lang="en-US"/>
        </a:p>
      </dgm:t>
    </dgm:pt>
    <dgm:pt modelId="{118A9E62-3176-499A-91A0-E70FAB7B5ADA}" type="sibTrans" cxnId="{EC10C530-A4A4-4A57-890A-5C578F9B555C}">
      <dgm:prSet/>
      <dgm:spPr/>
      <dgm:t>
        <a:bodyPr/>
        <a:lstStyle/>
        <a:p>
          <a:endParaRPr lang="en-US"/>
        </a:p>
      </dgm:t>
    </dgm:pt>
    <dgm:pt modelId="{F178F700-406D-44CE-83F4-EA60F77787BE}">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solidFill>
                <a:srgbClr val="C00000"/>
              </a:solidFill>
            </a:rPr>
            <a:t>Invite clerics to Masonic Temples for tours and discussions about Masonry.</a:t>
          </a:r>
        </a:p>
        <a:p>
          <a:pPr marL="0" defTabSz="2489200">
            <a:lnSpc>
              <a:spcPct val="90000"/>
            </a:lnSpc>
            <a:spcAft>
              <a:spcPct val="10000"/>
            </a:spcAft>
            <a:buNone/>
          </a:pPr>
          <a:endParaRPr lang="en-US" dirty="0"/>
        </a:p>
      </dgm:t>
    </dgm:pt>
    <dgm:pt modelId="{04621730-1055-4B8D-AD6C-01A66952D0DB}" type="parTrans" cxnId="{D52F2223-1E5D-4486-AC6C-9E9CEADE8432}">
      <dgm:prSet/>
      <dgm:spPr/>
      <dgm:t>
        <a:bodyPr/>
        <a:lstStyle/>
        <a:p>
          <a:endParaRPr lang="en-US"/>
        </a:p>
      </dgm:t>
    </dgm:pt>
    <dgm:pt modelId="{F75E362E-C53D-41CE-9E05-16D79B9B8A62}" type="sibTrans" cxnId="{D52F2223-1E5D-4486-AC6C-9E9CEADE8432}">
      <dgm:prSet/>
      <dgm:spPr/>
      <dgm:t>
        <a:bodyPr/>
        <a:lstStyle/>
        <a:p>
          <a:endParaRPr lang="en-US"/>
        </a:p>
      </dgm:t>
    </dgm:pt>
    <dgm:pt modelId="{08BE0FD2-1127-471F-8E54-7306B9C9C7BB}">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t>Invite clerics to Masonic functions; and recognize them publicly.</a:t>
          </a:r>
        </a:p>
        <a:p>
          <a:pPr marL="0" defTabSz="2489200">
            <a:lnSpc>
              <a:spcPct val="90000"/>
            </a:lnSpc>
            <a:spcAft>
              <a:spcPct val="10000"/>
            </a:spcAft>
            <a:buNone/>
          </a:pPr>
          <a:endParaRPr lang="en-US" dirty="0"/>
        </a:p>
      </dgm:t>
    </dgm:pt>
    <dgm:pt modelId="{A021DA67-8E88-48D0-95A9-D926AE5AEB8D}" type="parTrans" cxnId="{A41D53EF-C1F1-4635-8551-CFF78212091C}">
      <dgm:prSet/>
      <dgm:spPr/>
      <dgm:t>
        <a:bodyPr/>
        <a:lstStyle/>
        <a:p>
          <a:endParaRPr lang="en-US"/>
        </a:p>
      </dgm:t>
    </dgm:pt>
    <dgm:pt modelId="{763639F1-084F-4B6B-BDB3-EDA05D92C0EF}" type="sibTrans" cxnId="{A41D53EF-C1F1-4635-8551-CFF78212091C}">
      <dgm:prSet/>
      <dgm:spPr/>
      <dgm:t>
        <a:bodyPr/>
        <a:lstStyle/>
        <a:p>
          <a:endParaRPr lang="en-US"/>
        </a:p>
      </dgm:t>
    </dgm:pt>
    <dgm:pt modelId="{2661E091-8CDD-417A-A757-A89A453E25E4}">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solidFill>
                <a:srgbClr val="660066"/>
              </a:solidFill>
            </a:rPr>
            <a:t>Visit clerics to discuss issues. </a:t>
          </a:r>
        </a:p>
      </dgm:t>
    </dgm:pt>
    <dgm:pt modelId="{37AB1148-8A8D-474A-B0EE-4EA76B9378C7}" type="parTrans" cxnId="{45125B56-C01E-4ADA-A7E5-45D607A8BB6A}">
      <dgm:prSet/>
      <dgm:spPr/>
      <dgm:t>
        <a:bodyPr/>
        <a:lstStyle/>
        <a:p>
          <a:endParaRPr lang="en-US"/>
        </a:p>
      </dgm:t>
    </dgm:pt>
    <dgm:pt modelId="{32CB27AB-E291-45B2-851A-C4A5AA4E742C}" type="sibTrans" cxnId="{45125B56-C01E-4ADA-A7E5-45D607A8BB6A}">
      <dgm:prSet/>
      <dgm:spPr/>
      <dgm:t>
        <a:bodyPr/>
        <a:lstStyle/>
        <a:p>
          <a:endParaRPr lang="en-US"/>
        </a:p>
      </dgm:t>
    </dgm:pt>
    <dgm:pt modelId="{3D94B1DE-3783-48B9-A404-3B93BBA29661}" type="pres">
      <dgm:prSet presAssocID="{B9C57EA9-2EF1-49B7-B3BA-897BFB0D9AC7}" presName="Name0" presStyleCnt="0">
        <dgm:presLayoutVars>
          <dgm:chMax val="1"/>
          <dgm:chPref val="1"/>
          <dgm:dir/>
          <dgm:resizeHandles/>
        </dgm:presLayoutVars>
      </dgm:prSet>
      <dgm:spPr/>
    </dgm:pt>
    <dgm:pt modelId="{C46A8E89-8847-4EE4-8900-BC64F372243E}" type="pres">
      <dgm:prSet presAssocID="{A6269249-453C-48FD-B8E1-3F411AE49FF2}" presName="Parent" presStyleLbl="node1" presStyleIdx="0" presStyleCnt="2" custLinFactNeighborX="149" custLinFactNeighborY="632">
        <dgm:presLayoutVars>
          <dgm:chMax val="4"/>
          <dgm:chPref val="3"/>
        </dgm:presLayoutVars>
      </dgm:prSet>
      <dgm:spPr/>
    </dgm:pt>
    <dgm:pt modelId="{806D1C8B-F842-4146-9FCC-0D2A8CD9D68D}" type="pres">
      <dgm:prSet presAssocID="{F178F700-406D-44CE-83F4-EA60F77787BE}" presName="Accent" presStyleLbl="node1" presStyleIdx="1" presStyleCnt="2"/>
      <dgm:spPr>
        <a:solidFill>
          <a:srgbClr val="0000FF"/>
        </a:solidFill>
      </dgm:spPr>
    </dgm:pt>
    <dgm:pt modelId="{FCA1B441-64F5-4BDA-B98C-885DF08CA06A}" type="pres">
      <dgm:prSet presAssocID="{F178F700-406D-44CE-83F4-EA60F77787BE}" presName="Image1" presStyleLbl="fgImgPlace1" presStyleIdx="0" presStyleCnt="3"/>
      <dgm:spPr>
        <a:blipFill>
          <a:blip xmlns:r="http://schemas.openxmlformats.org/officeDocument/2006/relationships" r:embed="rId1">
            <a:extLst>
              <a:ext uri="{837473B0-CC2E-450A-ABE3-18F120FF3D39}">
                <a1611:picAttrSrcUrl xmlns:a1611="http://schemas.microsoft.com/office/drawing/2016/11/main" r:id="rId2"/>
              </a:ext>
            </a:extLst>
          </a:blip>
          <a:srcRect/>
          <a:stretch>
            <a:fillRect/>
          </a:stretch>
        </a:blipFill>
      </dgm:spPr>
    </dgm:pt>
    <dgm:pt modelId="{DE04331D-C70A-401E-9EAB-0E77711497CA}" type="pres">
      <dgm:prSet presAssocID="{F178F700-406D-44CE-83F4-EA60F77787BE}" presName="Child1" presStyleLbl="revTx" presStyleIdx="0" presStyleCnt="3" custScaleX="159022" custLinFactNeighborX="32498" custLinFactNeighborY="-3485">
        <dgm:presLayoutVars>
          <dgm:chMax val="0"/>
          <dgm:chPref val="0"/>
          <dgm:bulletEnabled val="1"/>
        </dgm:presLayoutVars>
      </dgm:prSet>
      <dgm:spPr/>
    </dgm:pt>
    <dgm:pt modelId="{D2245786-8BB3-46E2-A54B-7BAB680E8CBF}" type="pres">
      <dgm:prSet presAssocID="{08BE0FD2-1127-471F-8E54-7306B9C9C7BB}" presName="Image2" presStyleCnt="0"/>
      <dgm:spPr/>
    </dgm:pt>
    <dgm:pt modelId="{33BD5A45-42C6-4049-84B4-680578378E80}" type="pres">
      <dgm:prSet presAssocID="{08BE0FD2-1127-471F-8E54-7306B9C9C7BB}" presName="Image"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21000" r="-21000"/>
          </a:stretch>
        </a:blipFill>
      </dgm:spPr>
    </dgm:pt>
    <dgm:pt modelId="{CA91B29E-BA28-4F9E-9E7D-EA41EABCADEA}" type="pres">
      <dgm:prSet presAssocID="{08BE0FD2-1127-471F-8E54-7306B9C9C7BB}" presName="Child2" presStyleLbl="revTx" presStyleIdx="1" presStyleCnt="3" custScaleX="143431" custLinFactY="30669" custLinFactNeighborX="-4589" custLinFactNeighborY="100000">
        <dgm:presLayoutVars>
          <dgm:chMax val="0"/>
          <dgm:chPref val="0"/>
          <dgm:bulletEnabled val="1"/>
        </dgm:presLayoutVars>
      </dgm:prSet>
      <dgm:spPr/>
    </dgm:pt>
    <dgm:pt modelId="{7548244B-1CC4-49A7-9A85-90E059211337}" type="pres">
      <dgm:prSet presAssocID="{2661E091-8CDD-417A-A757-A89A453E25E4}" presName="Image3" presStyleCnt="0"/>
      <dgm:spPr/>
    </dgm:pt>
    <dgm:pt modelId="{D9462912-C6EA-47BE-BFDC-E57D86B4F301}" type="pres">
      <dgm:prSet presAssocID="{2661E091-8CDD-417A-A757-A89A453E25E4}" presName="Image" presStyleLbl="fgImgPlace1" presStyleIdx="2" presStyleCnt="3" custScaleX="78336" custScaleY="75372"/>
      <dgm:spPr>
        <a:blipFill>
          <a:blip xmlns:r="http://schemas.openxmlformats.org/officeDocument/2006/relationships"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a:stretch>
            <a:fillRect l="-39000" r="-39000"/>
          </a:stretch>
        </a:blipFill>
      </dgm:spPr>
    </dgm:pt>
    <dgm:pt modelId="{362C17F6-DA8F-49D3-8F63-28391DD33850}" type="pres">
      <dgm:prSet presAssocID="{2661E091-8CDD-417A-A757-A89A453E25E4}" presName="Child3" presStyleLbl="revTx" presStyleIdx="2" presStyleCnt="3" custScaleY="73650" custLinFactY="-18327" custLinFactNeighborX="36479" custLinFactNeighborY="-100000">
        <dgm:presLayoutVars>
          <dgm:chMax val="0"/>
          <dgm:chPref val="0"/>
          <dgm:bulletEnabled val="1"/>
        </dgm:presLayoutVars>
      </dgm:prSet>
      <dgm:spPr/>
    </dgm:pt>
  </dgm:ptLst>
  <dgm:cxnLst>
    <dgm:cxn modelId="{D52F2223-1E5D-4486-AC6C-9E9CEADE8432}" srcId="{A6269249-453C-48FD-B8E1-3F411AE49FF2}" destId="{F178F700-406D-44CE-83F4-EA60F77787BE}" srcOrd="0" destOrd="0" parTransId="{04621730-1055-4B8D-AD6C-01A66952D0DB}" sibTransId="{F75E362E-C53D-41CE-9E05-16D79B9B8A62}"/>
    <dgm:cxn modelId="{EC10C530-A4A4-4A57-890A-5C578F9B555C}" srcId="{B9C57EA9-2EF1-49B7-B3BA-897BFB0D9AC7}" destId="{A6269249-453C-48FD-B8E1-3F411AE49FF2}" srcOrd="0" destOrd="0" parTransId="{102E0240-E06C-46CA-88B0-A4290730D8BC}" sibTransId="{118A9E62-3176-499A-91A0-E70FAB7B5ADA}"/>
    <dgm:cxn modelId="{49494334-3946-40D3-B196-5C73197F175F}" type="presOf" srcId="{A6269249-453C-48FD-B8E1-3F411AE49FF2}" destId="{C46A8E89-8847-4EE4-8900-BC64F372243E}" srcOrd="0" destOrd="0" presId="urn:microsoft.com/office/officeart/2011/layout/RadialPictureList"/>
    <dgm:cxn modelId="{C7F87941-7D0B-4854-A5A2-D8313C93A011}" type="presOf" srcId="{08BE0FD2-1127-471F-8E54-7306B9C9C7BB}" destId="{CA91B29E-BA28-4F9E-9E7D-EA41EABCADEA}" srcOrd="0" destOrd="0" presId="urn:microsoft.com/office/officeart/2011/layout/RadialPictureList"/>
    <dgm:cxn modelId="{F7B65345-C831-467A-BDB8-00D6F2DBA1A6}" type="presOf" srcId="{B9C57EA9-2EF1-49B7-B3BA-897BFB0D9AC7}" destId="{3D94B1DE-3783-48B9-A404-3B93BBA29661}" srcOrd="0" destOrd="0" presId="urn:microsoft.com/office/officeart/2011/layout/RadialPictureList"/>
    <dgm:cxn modelId="{45125B56-C01E-4ADA-A7E5-45D607A8BB6A}" srcId="{A6269249-453C-48FD-B8E1-3F411AE49FF2}" destId="{2661E091-8CDD-417A-A757-A89A453E25E4}" srcOrd="2" destOrd="0" parTransId="{37AB1148-8A8D-474A-B0EE-4EA76B9378C7}" sibTransId="{32CB27AB-E291-45B2-851A-C4A5AA4E742C}"/>
    <dgm:cxn modelId="{F4B07197-A3F7-4ABC-AADB-DF352E428514}" type="presOf" srcId="{2661E091-8CDD-417A-A757-A89A453E25E4}" destId="{362C17F6-DA8F-49D3-8F63-28391DD33850}" srcOrd="0" destOrd="0" presId="urn:microsoft.com/office/officeart/2011/layout/RadialPictureList"/>
    <dgm:cxn modelId="{05F445D9-EB76-4E9A-BE72-9D1A240CB456}" type="presOf" srcId="{F178F700-406D-44CE-83F4-EA60F77787BE}" destId="{DE04331D-C70A-401E-9EAB-0E77711497CA}" srcOrd="0" destOrd="0" presId="urn:microsoft.com/office/officeart/2011/layout/RadialPictureList"/>
    <dgm:cxn modelId="{A41D53EF-C1F1-4635-8551-CFF78212091C}" srcId="{A6269249-453C-48FD-B8E1-3F411AE49FF2}" destId="{08BE0FD2-1127-471F-8E54-7306B9C9C7BB}" srcOrd="1" destOrd="0" parTransId="{A021DA67-8E88-48D0-95A9-D926AE5AEB8D}" sibTransId="{763639F1-084F-4B6B-BDB3-EDA05D92C0EF}"/>
    <dgm:cxn modelId="{C0C23086-5DEB-4508-A34E-8DE2B0C6063B}" type="presParOf" srcId="{3D94B1DE-3783-48B9-A404-3B93BBA29661}" destId="{C46A8E89-8847-4EE4-8900-BC64F372243E}" srcOrd="0" destOrd="0" presId="urn:microsoft.com/office/officeart/2011/layout/RadialPictureList"/>
    <dgm:cxn modelId="{3272E668-8405-4401-A9BF-A349A39F0AD8}" type="presParOf" srcId="{3D94B1DE-3783-48B9-A404-3B93BBA29661}" destId="{806D1C8B-F842-4146-9FCC-0D2A8CD9D68D}" srcOrd="1" destOrd="0" presId="urn:microsoft.com/office/officeart/2011/layout/RadialPictureList"/>
    <dgm:cxn modelId="{437C9CF4-D9F3-4B5F-ADD9-864FAA3A6227}" type="presParOf" srcId="{3D94B1DE-3783-48B9-A404-3B93BBA29661}" destId="{FCA1B441-64F5-4BDA-B98C-885DF08CA06A}" srcOrd="2" destOrd="0" presId="urn:microsoft.com/office/officeart/2011/layout/RadialPictureList"/>
    <dgm:cxn modelId="{A650AB72-3392-40C2-BF1E-B71002B0BBF2}" type="presParOf" srcId="{3D94B1DE-3783-48B9-A404-3B93BBA29661}" destId="{DE04331D-C70A-401E-9EAB-0E77711497CA}" srcOrd="3" destOrd="0" presId="urn:microsoft.com/office/officeart/2011/layout/RadialPictureList"/>
    <dgm:cxn modelId="{0E443991-539B-4683-883D-D7BB463B8AE9}" type="presParOf" srcId="{3D94B1DE-3783-48B9-A404-3B93BBA29661}" destId="{D2245786-8BB3-46E2-A54B-7BAB680E8CBF}" srcOrd="4" destOrd="0" presId="urn:microsoft.com/office/officeart/2011/layout/RadialPictureList"/>
    <dgm:cxn modelId="{450749B3-A5EE-401C-8745-F5BFC7170061}" type="presParOf" srcId="{D2245786-8BB3-46E2-A54B-7BAB680E8CBF}" destId="{33BD5A45-42C6-4049-84B4-680578378E80}" srcOrd="0" destOrd="0" presId="urn:microsoft.com/office/officeart/2011/layout/RadialPictureList"/>
    <dgm:cxn modelId="{87EE922B-27C7-4B5D-B579-33508567378E}" type="presParOf" srcId="{3D94B1DE-3783-48B9-A404-3B93BBA29661}" destId="{CA91B29E-BA28-4F9E-9E7D-EA41EABCADEA}" srcOrd="5" destOrd="0" presId="urn:microsoft.com/office/officeart/2011/layout/RadialPictureList"/>
    <dgm:cxn modelId="{DC6FB5B3-1AF4-459D-B088-C6D6138DD519}" type="presParOf" srcId="{3D94B1DE-3783-48B9-A404-3B93BBA29661}" destId="{7548244B-1CC4-49A7-9A85-90E059211337}" srcOrd="6" destOrd="0" presId="urn:microsoft.com/office/officeart/2011/layout/RadialPictureList"/>
    <dgm:cxn modelId="{27806862-209F-42FB-87C7-A7C1429B942D}" type="presParOf" srcId="{7548244B-1CC4-49A7-9A85-90E059211337}" destId="{D9462912-C6EA-47BE-BFDC-E57D86B4F301}" srcOrd="0" destOrd="0" presId="urn:microsoft.com/office/officeart/2011/layout/RadialPictureList"/>
    <dgm:cxn modelId="{5423FB25-9D90-42E3-AC62-F1E034A1821A}" type="presParOf" srcId="{3D94B1DE-3783-48B9-A404-3B93BBA29661}" destId="{362C17F6-DA8F-49D3-8F63-28391DD33850}" srcOrd="7"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B8FB876-4ED0-4852-8313-E2C4D62785AA}"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FAAA8194-BF92-483B-9864-3C8EFAE41C25}">
      <dgm:prSet phldrT="[Text]" custT="1"/>
      <dgm:spPr>
        <a:solidFill>
          <a:schemeClr val="tx1"/>
        </a:solidFill>
      </dgm:spPr>
      <dgm:t>
        <a:bodyPr/>
        <a:lstStyle/>
        <a:p>
          <a:r>
            <a:rPr lang="en-US" altLang="en-US" sz="2400" b="1" dirty="0"/>
            <a:t>Poor grasp of Masonry</a:t>
          </a:r>
          <a:endParaRPr lang="en-US" sz="2400" b="1" dirty="0"/>
        </a:p>
      </dgm:t>
    </dgm:pt>
    <dgm:pt modelId="{CC7728D6-AE2F-430D-9378-571200D42A27}" type="parTrans" cxnId="{2E9670DD-8626-4C8F-B055-0352E1172E7A}">
      <dgm:prSet/>
      <dgm:spPr/>
      <dgm:t>
        <a:bodyPr/>
        <a:lstStyle/>
        <a:p>
          <a:endParaRPr lang="en-US"/>
        </a:p>
      </dgm:t>
    </dgm:pt>
    <dgm:pt modelId="{84518D4F-5D7E-4780-9CC6-C4B62F6C2756}" type="sibTrans" cxnId="{2E9670DD-8626-4C8F-B055-0352E1172E7A}">
      <dgm:prSet/>
      <dgm:spPr/>
      <dgm:t>
        <a:bodyPr/>
        <a:lstStyle/>
        <a:p>
          <a:endParaRPr lang="en-US"/>
        </a:p>
      </dgm:t>
    </dgm:pt>
    <dgm:pt modelId="{70FB4E15-21D3-4EF3-81A5-754CF383A51F}">
      <dgm:prSet phldrT="[Text]" custT="1"/>
      <dgm:spPr>
        <a:solidFill>
          <a:srgbClr val="FF0000"/>
        </a:solidFill>
      </dgm:spPr>
      <dgm:t>
        <a:bodyPr/>
        <a:lstStyle/>
        <a:p>
          <a:r>
            <a:rPr lang="en-US" altLang="en-US" sz="2000" b="1" dirty="0"/>
            <a:t>Practice those tenets members value most</a:t>
          </a:r>
          <a:endParaRPr lang="en-US" sz="2000" b="1" dirty="0"/>
        </a:p>
      </dgm:t>
    </dgm:pt>
    <dgm:pt modelId="{D0A85DE5-1A60-4DB5-944B-BB9E3184B3BB}" type="parTrans" cxnId="{06EDAE21-87B5-47DC-A8E4-CE3FEA2F9EF3}">
      <dgm:prSet/>
      <dgm:spPr/>
      <dgm:t>
        <a:bodyPr/>
        <a:lstStyle/>
        <a:p>
          <a:endParaRPr lang="en-US"/>
        </a:p>
      </dgm:t>
    </dgm:pt>
    <dgm:pt modelId="{B0BB072B-750F-43AE-A700-21C09DBC0E89}" type="sibTrans" cxnId="{06EDAE21-87B5-47DC-A8E4-CE3FEA2F9EF3}">
      <dgm:prSet/>
      <dgm:spPr/>
      <dgm:t>
        <a:bodyPr/>
        <a:lstStyle/>
        <a:p>
          <a:endParaRPr lang="en-US"/>
        </a:p>
      </dgm:t>
    </dgm:pt>
    <dgm:pt modelId="{51880B80-0BE8-4CE4-B25F-B46AF576E98A}">
      <dgm:prSet phldrT="[Text]" custT="1"/>
      <dgm:spPr>
        <a:solidFill>
          <a:srgbClr val="0000FF"/>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t>Education program to teach the history, tenets, principles &amp; values </a:t>
          </a:r>
          <a:endParaRPr lang="en-US" dirty="0"/>
        </a:p>
      </dgm:t>
    </dgm:pt>
    <dgm:pt modelId="{9B6F01FB-5BDA-4AA5-935F-DB6899816CE7}" type="parTrans" cxnId="{D8AF3C1B-D2E2-437B-84D8-C8C1D6461ECD}">
      <dgm:prSet/>
      <dgm:spPr/>
      <dgm:t>
        <a:bodyPr/>
        <a:lstStyle/>
        <a:p>
          <a:endParaRPr lang="en-US"/>
        </a:p>
      </dgm:t>
    </dgm:pt>
    <dgm:pt modelId="{6437E73C-D6B7-4409-92D3-39F62CCD2CEE}" type="sibTrans" cxnId="{D8AF3C1B-D2E2-437B-84D8-C8C1D6461ECD}">
      <dgm:prSet/>
      <dgm:spPr/>
      <dgm:t>
        <a:bodyPr/>
        <a:lstStyle/>
        <a:p>
          <a:endParaRPr lang="en-US"/>
        </a:p>
      </dgm:t>
    </dgm:pt>
    <dgm:pt modelId="{4742D8E7-7877-41BC-91D6-E593B9BAC270}">
      <dgm:prSet phldrT="[Text]" custT="1"/>
      <dgm:spPr>
        <a:solidFill>
          <a:srgbClr val="660066"/>
        </a:solidFill>
      </dgm:spPr>
      <dgm:t>
        <a:bodyPr/>
        <a:lstStyle/>
        <a:p>
          <a:r>
            <a:rPr lang="en-US" altLang="en-US" sz="2000" b="1" dirty="0"/>
            <a:t>Demand members be Masonic examples </a:t>
          </a:r>
          <a:endParaRPr lang="en-US" sz="2000" b="1" dirty="0"/>
        </a:p>
      </dgm:t>
    </dgm:pt>
    <dgm:pt modelId="{77F043A8-6AD3-4BC1-8CF1-D08080294518}" type="parTrans" cxnId="{78BE0B19-FEE6-488E-9514-B0DB3D0065AC}">
      <dgm:prSet/>
      <dgm:spPr/>
      <dgm:t>
        <a:bodyPr/>
        <a:lstStyle/>
        <a:p>
          <a:endParaRPr lang="en-US"/>
        </a:p>
      </dgm:t>
    </dgm:pt>
    <dgm:pt modelId="{050A4BD4-6C5B-4648-9CCD-B7C0514F2052}" type="sibTrans" cxnId="{78BE0B19-FEE6-488E-9514-B0DB3D0065AC}">
      <dgm:prSet/>
      <dgm:spPr/>
      <dgm:t>
        <a:bodyPr/>
        <a:lstStyle/>
        <a:p>
          <a:endParaRPr lang="en-US"/>
        </a:p>
      </dgm:t>
    </dgm:pt>
    <dgm:pt modelId="{66AFF458-2E3B-49D7-958E-7C1961EE132F}" type="pres">
      <dgm:prSet presAssocID="{4B8FB876-4ED0-4852-8313-E2C4D62785AA}" presName="cycle" presStyleCnt="0">
        <dgm:presLayoutVars>
          <dgm:chMax val="1"/>
          <dgm:dir/>
          <dgm:animLvl val="ctr"/>
          <dgm:resizeHandles val="exact"/>
        </dgm:presLayoutVars>
      </dgm:prSet>
      <dgm:spPr/>
    </dgm:pt>
    <dgm:pt modelId="{0C9B12DE-28EF-46FA-9126-4A1CCD0D44AE}" type="pres">
      <dgm:prSet presAssocID="{FAAA8194-BF92-483B-9864-3C8EFAE41C25}" presName="centerShape" presStyleLbl="node0" presStyleIdx="0" presStyleCnt="1"/>
      <dgm:spPr/>
    </dgm:pt>
    <dgm:pt modelId="{20B253FB-C37D-48A5-B340-12FC1FF96242}" type="pres">
      <dgm:prSet presAssocID="{D0A85DE5-1A60-4DB5-944B-BB9E3184B3BB}" presName="parTrans" presStyleLbl="bgSibTrans2D1" presStyleIdx="0" presStyleCnt="3"/>
      <dgm:spPr/>
    </dgm:pt>
    <dgm:pt modelId="{8E9F5964-EE35-4FB0-947B-BBB7C37A45CF}" type="pres">
      <dgm:prSet presAssocID="{70FB4E15-21D3-4EF3-81A5-754CF383A51F}" presName="node" presStyleLbl="node1" presStyleIdx="0" presStyleCnt="3">
        <dgm:presLayoutVars>
          <dgm:bulletEnabled val="1"/>
        </dgm:presLayoutVars>
      </dgm:prSet>
      <dgm:spPr/>
    </dgm:pt>
    <dgm:pt modelId="{286821FB-4F00-48BD-817A-764CE47DD624}" type="pres">
      <dgm:prSet presAssocID="{9B6F01FB-5BDA-4AA5-935F-DB6899816CE7}" presName="parTrans" presStyleLbl="bgSibTrans2D1" presStyleIdx="1" presStyleCnt="3"/>
      <dgm:spPr/>
    </dgm:pt>
    <dgm:pt modelId="{7729D727-7CE4-4FDB-9A42-3E269511A3B4}" type="pres">
      <dgm:prSet presAssocID="{51880B80-0BE8-4CE4-B25F-B46AF576E98A}" presName="node" presStyleLbl="node1" presStyleIdx="1" presStyleCnt="3">
        <dgm:presLayoutVars>
          <dgm:bulletEnabled val="1"/>
        </dgm:presLayoutVars>
      </dgm:prSet>
      <dgm:spPr/>
    </dgm:pt>
    <dgm:pt modelId="{DE43AFE4-D9CE-47E4-8664-99BE84C2F9FF}" type="pres">
      <dgm:prSet presAssocID="{77F043A8-6AD3-4BC1-8CF1-D08080294518}" presName="parTrans" presStyleLbl="bgSibTrans2D1" presStyleIdx="2" presStyleCnt="3"/>
      <dgm:spPr/>
    </dgm:pt>
    <dgm:pt modelId="{0C3D4F57-9D65-42AC-8308-38C4FE92BA57}" type="pres">
      <dgm:prSet presAssocID="{4742D8E7-7877-41BC-91D6-E593B9BAC270}" presName="node" presStyleLbl="node1" presStyleIdx="2" presStyleCnt="3">
        <dgm:presLayoutVars>
          <dgm:bulletEnabled val="1"/>
        </dgm:presLayoutVars>
      </dgm:prSet>
      <dgm:spPr/>
    </dgm:pt>
  </dgm:ptLst>
  <dgm:cxnLst>
    <dgm:cxn modelId="{78BE0B19-FEE6-488E-9514-B0DB3D0065AC}" srcId="{FAAA8194-BF92-483B-9864-3C8EFAE41C25}" destId="{4742D8E7-7877-41BC-91D6-E593B9BAC270}" srcOrd="2" destOrd="0" parTransId="{77F043A8-6AD3-4BC1-8CF1-D08080294518}" sibTransId="{050A4BD4-6C5B-4648-9CCD-B7C0514F2052}"/>
    <dgm:cxn modelId="{D8AF3C1B-D2E2-437B-84D8-C8C1D6461ECD}" srcId="{FAAA8194-BF92-483B-9864-3C8EFAE41C25}" destId="{51880B80-0BE8-4CE4-B25F-B46AF576E98A}" srcOrd="1" destOrd="0" parTransId="{9B6F01FB-5BDA-4AA5-935F-DB6899816CE7}" sibTransId="{6437E73C-D6B7-4409-92D3-39F62CCD2CEE}"/>
    <dgm:cxn modelId="{06EDAE21-87B5-47DC-A8E4-CE3FEA2F9EF3}" srcId="{FAAA8194-BF92-483B-9864-3C8EFAE41C25}" destId="{70FB4E15-21D3-4EF3-81A5-754CF383A51F}" srcOrd="0" destOrd="0" parTransId="{D0A85DE5-1A60-4DB5-944B-BB9E3184B3BB}" sibTransId="{B0BB072B-750F-43AE-A700-21C09DBC0E89}"/>
    <dgm:cxn modelId="{F5F20A2D-E7CC-4B94-965E-CC3E66EB7B4E}" type="presOf" srcId="{4B8FB876-4ED0-4852-8313-E2C4D62785AA}" destId="{66AFF458-2E3B-49D7-958E-7C1961EE132F}" srcOrd="0" destOrd="0" presId="urn:microsoft.com/office/officeart/2005/8/layout/radial4"/>
    <dgm:cxn modelId="{E86BAF3D-BE01-4A10-8550-8C2B207E3035}" type="presOf" srcId="{51880B80-0BE8-4CE4-B25F-B46AF576E98A}" destId="{7729D727-7CE4-4FDB-9A42-3E269511A3B4}" srcOrd="0" destOrd="0" presId="urn:microsoft.com/office/officeart/2005/8/layout/radial4"/>
    <dgm:cxn modelId="{2629836A-A47D-44BB-B983-BF328D7D0E23}" type="presOf" srcId="{D0A85DE5-1A60-4DB5-944B-BB9E3184B3BB}" destId="{20B253FB-C37D-48A5-B340-12FC1FF96242}" srcOrd="0" destOrd="0" presId="urn:microsoft.com/office/officeart/2005/8/layout/radial4"/>
    <dgm:cxn modelId="{E2E86D74-32FC-44C9-9E18-B6AE96D92057}" type="presOf" srcId="{FAAA8194-BF92-483B-9864-3C8EFAE41C25}" destId="{0C9B12DE-28EF-46FA-9126-4A1CCD0D44AE}" srcOrd="0" destOrd="0" presId="urn:microsoft.com/office/officeart/2005/8/layout/radial4"/>
    <dgm:cxn modelId="{A5A0F581-253D-4DA6-9CF0-0E7E9F78A84E}" type="presOf" srcId="{9B6F01FB-5BDA-4AA5-935F-DB6899816CE7}" destId="{286821FB-4F00-48BD-817A-764CE47DD624}" srcOrd="0" destOrd="0" presId="urn:microsoft.com/office/officeart/2005/8/layout/radial4"/>
    <dgm:cxn modelId="{B9E913B1-9066-4724-9318-D6A2F478DE66}" type="presOf" srcId="{77F043A8-6AD3-4BC1-8CF1-D08080294518}" destId="{DE43AFE4-D9CE-47E4-8664-99BE84C2F9FF}" srcOrd="0" destOrd="0" presId="urn:microsoft.com/office/officeart/2005/8/layout/radial4"/>
    <dgm:cxn modelId="{8E9D17C2-68F6-410B-A903-D449122BFC59}" type="presOf" srcId="{4742D8E7-7877-41BC-91D6-E593B9BAC270}" destId="{0C3D4F57-9D65-42AC-8308-38C4FE92BA57}" srcOrd="0" destOrd="0" presId="urn:microsoft.com/office/officeart/2005/8/layout/radial4"/>
    <dgm:cxn modelId="{2E9670DD-8626-4C8F-B055-0352E1172E7A}" srcId="{4B8FB876-4ED0-4852-8313-E2C4D62785AA}" destId="{FAAA8194-BF92-483B-9864-3C8EFAE41C25}" srcOrd="0" destOrd="0" parTransId="{CC7728D6-AE2F-430D-9378-571200D42A27}" sibTransId="{84518D4F-5D7E-4780-9CC6-C4B62F6C2756}"/>
    <dgm:cxn modelId="{96C117F2-56FE-4509-95F6-7DDBD09DF021}" type="presOf" srcId="{70FB4E15-21D3-4EF3-81A5-754CF383A51F}" destId="{8E9F5964-EE35-4FB0-947B-BBB7C37A45CF}" srcOrd="0" destOrd="0" presId="urn:microsoft.com/office/officeart/2005/8/layout/radial4"/>
    <dgm:cxn modelId="{559E258F-9B2F-4CA7-B5BE-F2F5F56C5B5D}" type="presParOf" srcId="{66AFF458-2E3B-49D7-958E-7C1961EE132F}" destId="{0C9B12DE-28EF-46FA-9126-4A1CCD0D44AE}" srcOrd="0" destOrd="0" presId="urn:microsoft.com/office/officeart/2005/8/layout/radial4"/>
    <dgm:cxn modelId="{C958EB14-87DF-4089-95EF-3092A37AEB06}" type="presParOf" srcId="{66AFF458-2E3B-49D7-958E-7C1961EE132F}" destId="{20B253FB-C37D-48A5-B340-12FC1FF96242}" srcOrd="1" destOrd="0" presId="urn:microsoft.com/office/officeart/2005/8/layout/radial4"/>
    <dgm:cxn modelId="{AAE513BF-5E45-4C25-9EEE-D59AC06A6D53}" type="presParOf" srcId="{66AFF458-2E3B-49D7-958E-7C1961EE132F}" destId="{8E9F5964-EE35-4FB0-947B-BBB7C37A45CF}" srcOrd="2" destOrd="0" presId="urn:microsoft.com/office/officeart/2005/8/layout/radial4"/>
    <dgm:cxn modelId="{93F40D81-0601-4424-A935-C653A68DD1B8}" type="presParOf" srcId="{66AFF458-2E3B-49D7-958E-7C1961EE132F}" destId="{286821FB-4F00-48BD-817A-764CE47DD624}" srcOrd="3" destOrd="0" presId="urn:microsoft.com/office/officeart/2005/8/layout/radial4"/>
    <dgm:cxn modelId="{7245FE91-9E7D-4BFA-A426-761C494C66A4}" type="presParOf" srcId="{66AFF458-2E3B-49D7-958E-7C1961EE132F}" destId="{7729D727-7CE4-4FDB-9A42-3E269511A3B4}" srcOrd="4" destOrd="0" presId="urn:microsoft.com/office/officeart/2005/8/layout/radial4"/>
    <dgm:cxn modelId="{C8B8CFFC-C496-4577-80A6-837CF14653F4}" type="presParOf" srcId="{66AFF458-2E3B-49D7-958E-7C1961EE132F}" destId="{DE43AFE4-D9CE-47E4-8664-99BE84C2F9FF}" srcOrd="5" destOrd="0" presId="urn:microsoft.com/office/officeart/2005/8/layout/radial4"/>
    <dgm:cxn modelId="{8138D4EE-2B62-4305-BFC0-F43F1A691B39}" type="presParOf" srcId="{66AFF458-2E3B-49D7-958E-7C1961EE132F}" destId="{0C3D4F57-9D65-42AC-8308-38C4FE92BA57}"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1F750CA-F0C5-41D4-B867-25EBD4D1378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140BAF2-E1F1-4241-94F4-BB56399BEAE9}">
      <dgm:prSet phldrT="[Text]" custT="1"/>
      <dgm:spPr>
        <a:solidFill>
          <a:srgbClr val="0000FF"/>
        </a:solidFill>
        <a:ln>
          <a:solidFill>
            <a:srgbClr val="0000FF"/>
          </a:solidFill>
        </a:ln>
      </dgm:spPr>
      <dgm:t>
        <a:bodyPr/>
        <a:lstStyle/>
        <a:p>
          <a:r>
            <a:rPr lang="en-US" sz="2400" b="1" dirty="0"/>
            <a:t>Masonic Values</a:t>
          </a:r>
        </a:p>
      </dgm:t>
    </dgm:pt>
    <dgm:pt modelId="{6A17A5EA-3764-4E4C-B173-73507F655687}" type="parTrans" cxnId="{043EBD1C-E4E7-4973-9B11-2E14A88510B5}">
      <dgm:prSet/>
      <dgm:spPr/>
      <dgm:t>
        <a:bodyPr/>
        <a:lstStyle/>
        <a:p>
          <a:endParaRPr lang="en-US"/>
        </a:p>
      </dgm:t>
    </dgm:pt>
    <dgm:pt modelId="{49EE9C44-E413-4781-BC0E-0623DEEA54E2}" type="sibTrans" cxnId="{043EBD1C-E4E7-4973-9B11-2E14A88510B5}">
      <dgm:prSet/>
      <dgm:spPr/>
      <dgm:t>
        <a:bodyPr/>
        <a:lstStyle/>
        <a:p>
          <a:endParaRPr lang="en-US"/>
        </a:p>
      </dgm:t>
    </dgm:pt>
    <dgm:pt modelId="{D050B066-2D31-4452-9F30-EA916812067C}">
      <dgm:prSet phldrT="[Text]" custT="1"/>
      <dgm:spPr>
        <a:solidFill>
          <a:srgbClr val="FF0000"/>
        </a:solidFill>
      </dgm:spPr>
      <dgm:t>
        <a:bodyPr/>
        <a:lstStyle/>
        <a:p>
          <a:r>
            <a:rPr lang="en-US" sz="2200" b="1" dirty="0"/>
            <a:t>Secrecy</a:t>
          </a:r>
        </a:p>
      </dgm:t>
    </dgm:pt>
    <dgm:pt modelId="{BE512B00-63DE-42B5-9360-BA2E628F1286}" type="parTrans" cxnId="{A98BA15D-7A3F-490F-8AF7-9F99ACDC14DE}">
      <dgm:prSet/>
      <dgm:spPr/>
      <dgm:t>
        <a:bodyPr/>
        <a:lstStyle/>
        <a:p>
          <a:endParaRPr lang="en-US"/>
        </a:p>
      </dgm:t>
    </dgm:pt>
    <dgm:pt modelId="{11DE7906-98D7-4E1A-B5FF-22DF5B04D6B4}" type="sibTrans" cxnId="{A98BA15D-7A3F-490F-8AF7-9F99ACDC14DE}">
      <dgm:prSet/>
      <dgm:spPr>
        <a:solidFill>
          <a:schemeClr val="accent6">
            <a:lumMod val="40000"/>
            <a:lumOff val="60000"/>
          </a:schemeClr>
        </a:solidFill>
      </dgm:spPr>
      <dgm:t>
        <a:bodyPr/>
        <a:lstStyle/>
        <a:p>
          <a:endParaRPr lang="en-US"/>
        </a:p>
      </dgm:t>
    </dgm:pt>
    <dgm:pt modelId="{32CFE6AC-9E5B-4F93-9CB8-0CE12905CA03}">
      <dgm:prSet phldrT="[Text]"/>
      <dgm:spPr>
        <a:solidFill>
          <a:srgbClr val="660066"/>
        </a:solidFill>
        <a:ln>
          <a:solidFill>
            <a:srgbClr val="660066"/>
          </a:solidFill>
        </a:ln>
      </dgm:spPr>
      <dgm:t>
        <a:bodyPr/>
        <a:lstStyle/>
        <a:p>
          <a:r>
            <a:rPr lang="en-US" b="1" dirty="0"/>
            <a:t>Negative Laws</a:t>
          </a:r>
        </a:p>
      </dgm:t>
    </dgm:pt>
    <dgm:pt modelId="{38A5D96D-5300-43CE-B278-26DBD8F7CB37}" type="parTrans" cxnId="{94860434-F600-46A2-BE18-CC0747151546}">
      <dgm:prSet/>
      <dgm:spPr/>
      <dgm:t>
        <a:bodyPr/>
        <a:lstStyle/>
        <a:p>
          <a:endParaRPr lang="en-US"/>
        </a:p>
      </dgm:t>
    </dgm:pt>
    <dgm:pt modelId="{DCB6D04D-8E7E-451C-B745-7D7B57C270EA}" type="sibTrans" cxnId="{94860434-F600-46A2-BE18-CC0747151546}">
      <dgm:prSet/>
      <dgm:spPr>
        <a:solidFill>
          <a:schemeClr val="accent6">
            <a:lumMod val="40000"/>
            <a:lumOff val="60000"/>
          </a:schemeClr>
        </a:solidFill>
      </dgm:spPr>
      <dgm:t>
        <a:bodyPr/>
        <a:lstStyle/>
        <a:p>
          <a:endParaRPr lang="en-US"/>
        </a:p>
      </dgm:t>
    </dgm:pt>
    <dgm:pt modelId="{112C046E-2D20-4083-898F-DCD2E70EC446}">
      <dgm:prSet phldrT="[Text]"/>
      <dgm:spPr>
        <a:solidFill>
          <a:srgbClr val="006600"/>
        </a:solidFill>
        <a:ln>
          <a:solidFill>
            <a:srgbClr val="003300"/>
          </a:solidFill>
        </a:ln>
      </dgm:spPr>
      <dgm:t>
        <a:bodyPr/>
        <a:lstStyle/>
        <a:p>
          <a:r>
            <a:rPr lang="en-US" b="1" dirty="0"/>
            <a:t>Live in the Past</a:t>
          </a:r>
        </a:p>
      </dgm:t>
    </dgm:pt>
    <dgm:pt modelId="{DE223400-9802-498E-89F9-3ADDDE3A5487}" type="parTrans" cxnId="{0832CE22-CF2A-4714-8E9D-DEF542878BBD}">
      <dgm:prSet/>
      <dgm:spPr/>
      <dgm:t>
        <a:bodyPr/>
        <a:lstStyle/>
        <a:p>
          <a:endParaRPr lang="en-US"/>
        </a:p>
      </dgm:t>
    </dgm:pt>
    <dgm:pt modelId="{3CE9BBCC-8D40-4DB8-A402-BB5FC348956F}" type="sibTrans" cxnId="{0832CE22-CF2A-4714-8E9D-DEF542878BBD}">
      <dgm:prSet/>
      <dgm:spPr>
        <a:solidFill>
          <a:schemeClr val="accent6">
            <a:lumMod val="40000"/>
            <a:lumOff val="60000"/>
          </a:schemeClr>
        </a:solidFill>
      </dgm:spPr>
      <dgm:t>
        <a:bodyPr/>
        <a:lstStyle/>
        <a:p>
          <a:endParaRPr lang="en-US"/>
        </a:p>
      </dgm:t>
    </dgm:pt>
    <dgm:pt modelId="{9EF285B3-65FD-478E-92EB-791CAF62F518}">
      <dgm:prSet phldrT="[Text]" custT="1"/>
      <dgm:spPr>
        <a:solidFill>
          <a:srgbClr val="663300"/>
        </a:solidFill>
      </dgm:spPr>
      <dgm:t>
        <a:bodyPr/>
        <a:lstStyle/>
        <a:p>
          <a:r>
            <a:rPr lang="en-US" sz="2200" b="1" dirty="0"/>
            <a:t>Elitism Among Bodies</a:t>
          </a:r>
        </a:p>
      </dgm:t>
    </dgm:pt>
    <dgm:pt modelId="{87EE092F-D6A6-4051-86B3-8B03DAC08BE4}" type="parTrans" cxnId="{5051FD4E-75AA-4B03-B452-5EC025E3DEC7}">
      <dgm:prSet/>
      <dgm:spPr/>
      <dgm:t>
        <a:bodyPr/>
        <a:lstStyle/>
        <a:p>
          <a:endParaRPr lang="en-US"/>
        </a:p>
      </dgm:t>
    </dgm:pt>
    <dgm:pt modelId="{05984111-49D1-47FD-8A9A-E73EC6F7E98D}" type="sibTrans" cxnId="{5051FD4E-75AA-4B03-B452-5EC025E3DEC7}">
      <dgm:prSet/>
      <dgm:spPr>
        <a:solidFill>
          <a:schemeClr val="accent6">
            <a:lumMod val="40000"/>
            <a:lumOff val="60000"/>
          </a:schemeClr>
        </a:solidFill>
      </dgm:spPr>
      <dgm:t>
        <a:bodyPr/>
        <a:lstStyle/>
        <a:p>
          <a:endParaRPr lang="en-US"/>
        </a:p>
      </dgm:t>
    </dgm:pt>
    <dgm:pt modelId="{76F7151D-99E0-4F18-9679-3FC4F28A8E6F}" type="pres">
      <dgm:prSet presAssocID="{01F750CA-F0C5-41D4-B867-25EBD4D13784}" presName="Name0" presStyleCnt="0">
        <dgm:presLayoutVars>
          <dgm:chMax val="1"/>
          <dgm:dir/>
          <dgm:animLvl val="ctr"/>
          <dgm:resizeHandles val="exact"/>
        </dgm:presLayoutVars>
      </dgm:prSet>
      <dgm:spPr/>
    </dgm:pt>
    <dgm:pt modelId="{5EC02EF5-48B8-4B3E-B84B-8AC5373A5F60}" type="pres">
      <dgm:prSet presAssocID="{4140BAF2-E1F1-4241-94F4-BB56399BEAE9}" presName="centerShape" presStyleLbl="node0" presStyleIdx="0" presStyleCnt="1"/>
      <dgm:spPr/>
    </dgm:pt>
    <dgm:pt modelId="{6BBBFBC9-3A76-44BA-A69A-6A32D38EE040}" type="pres">
      <dgm:prSet presAssocID="{D050B066-2D31-4452-9F30-EA916812067C}" presName="node" presStyleLbl="node1" presStyleIdx="0" presStyleCnt="4" custScaleX="128649" custScaleY="121026">
        <dgm:presLayoutVars>
          <dgm:bulletEnabled val="1"/>
        </dgm:presLayoutVars>
      </dgm:prSet>
      <dgm:spPr/>
    </dgm:pt>
    <dgm:pt modelId="{B8C203B2-5E0A-4F89-899B-E359A94CEFD0}" type="pres">
      <dgm:prSet presAssocID="{D050B066-2D31-4452-9F30-EA916812067C}" presName="dummy" presStyleCnt="0"/>
      <dgm:spPr/>
    </dgm:pt>
    <dgm:pt modelId="{DA6493AB-1BA8-4A83-8401-3D51B7A039EB}" type="pres">
      <dgm:prSet presAssocID="{11DE7906-98D7-4E1A-B5FF-22DF5B04D6B4}" presName="sibTrans" presStyleLbl="sibTrans2D1" presStyleIdx="0" presStyleCnt="4"/>
      <dgm:spPr/>
    </dgm:pt>
    <dgm:pt modelId="{79C7E248-D526-48DF-9EAE-D8EC2C494D9A}" type="pres">
      <dgm:prSet presAssocID="{32CFE6AC-9E5B-4F93-9CB8-0CE12905CA03}" presName="node" presStyleLbl="node1" presStyleIdx="1" presStyleCnt="4" custScaleX="138390" custScaleY="133314">
        <dgm:presLayoutVars>
          <dgm:bulletEnabled val="1"/>
        </dgm:presLayoutVars>
      </dgm:prSet>
      <dgm:spPr/>
    </dgm:pt>
    <dgm:pt modelId="{6726F1FB-48EA-4EEC-A708-E2C374B52F83}" type="pres">
      <dgm:prSet presAssocID="{32CFE6AC-9E5B-4F93-9CB8-0CE12905CA03}" presName="dummy" presStyleCnt="0"/>
      <dgm:spPr/>
    </dgm:pt>
    <dgm:pt modelId="{5FECDD01-96D0-4E4E-B13A-77203BB2E50B}" type="pres">
      <dgm:prSet presAssocID="{DCB6D04D-8E7E-451C-B745-7D7B57C270EA}" presName="sibTrans" presStyleLbl="sibTrans2D1" presStyleIdx="1" presStyleCnt="4"/>
      <dgm:spPr/>
    </dgm:pt>
    <dgm:pt modelId="{47D4D418-B9A1-479E-B78E-B2C0A6ABA242}" type="pres">
      <dgm:prSet presAssocID="{112C046E-2D20-4083-898F-DCD2E70EC446}" presName="node" presStyleLbl="node1" presStyleIdx="2" presStyleCnt="4" custScaleX="150912" custScaleY="129620">
        <dgm:presLayoutVars>
          <dgm:bulletEnabled val="1"/>
        </dgm:presLayoutVars>
      </dgm:prSet>
      <dgm:spPr/>
    </dgm:pt>
    <dgm:pt modelId="{952897EA-87F6-4DE9-BD6D-399A138A907B}" type="pres">
      <dgm:prSet presAssocID="{112C046E-2D20-4083-898F-DCD2E70EC446}" presName="dummy" presStyleCnt="0"/>
      <dgm:spPr/>
    </dgm:pt>
    <dgm:pt modelId="{EE9F9F07-F0AF-414A-8573-74F43B8923BE}" type="pres">
      <dgm:prSet presAssocID="{3CE9BBCC-8D40-4DB8-A402-BB5FC348956F}" presName="sibTrans" presStyleLbl="sibTrans2D1" presStyleIdx="2" presStyleCnt="4"/>
      <dgm:spPr/>
    </dgm:pt>
    <dgm:pt modelId="{3FE90DFB-B1B9-44AB-8E26-62EB2F72E40E}" type="pres">
      <dgm:prSet presAssocID="{9EF285B3-65FD-478E-92EB-791CAF62F518}" presName="node" presStyleLbl="node1" presStyleIdx="3" presStyleCnt="4" custScaleX="137522" custScaleY="131057">
        <dgm:presLayoutVars>
          <dgm:bulletEnabled val="1"/>
        </dgm:presLayoutVars>
      </dgm:prSet>
      <dgm:spPr/>
    </dgm:pt>
    <dgm:pt modelId="{51AA856D-1981-423B-B275-14D89C22942E}" type="pres">
      <dgm:prSet presAssocID="{9EF285B3-65FD-478E-92EB-791CAF62F518}" presName="dummy" presStyleCnt="0"/>
      <dgm:spPr/>
    </dgm:pt>
    <dgm:pt modelId="{FAF077BA-6B13-41BB-B4D1-AFE18B3EFC07}" type="pres">
      <dgm:prSet presAssocID="{05984111-49D1-47FD-8A9A-E73EC6F7E98D}" presName="sibTrans" presStyleLbl="sibTrans2D1" presStyleIdx="3" presStyleCnt="4"/>
      <dgm:spPr/>
    </dgm:pt>
  </dgm:ptLst>
  <dgm:cxnLst>
    <dgm:cxn modelId="{043EBD1C-E4E7-4973-9B11-2E14A88510B5}" srcId="{01F750CA-F0C5-41D4-B867-25EBD4D13784}" destId="{4140BAF2-E1F1-4241-94F4-BB56399BEAE9}" srcOrd="0" destOrd="0" parTransId="{6A17A5EA-3764-4E4C-B173-73507F655687}" sibTransId="{49EE9C44-E413-4781-BC0E-0623DEEA54E2}"/>
    <dgm:cxn modelId="{0832CE22-CF2A-4714-8E9D-DEF542878BBD}" srcId="{4140BAF2-E1F1-4241-94F4-BB56399BEAE9}" destId="{112C046E-2D20-4083-898F-DCD2E70EC446}" srcOrd="2" destOrd="0" parTransId="{DE223400-9802-498E-89F9-3ADDDE3A5487}" sibTransId="{3CE9BBCC-8D40-4DB8-A402-BB5FC348956F}"/>
    <dgm:cxn modelId="{94860434-F600-46A2-BE18-CC0747151546}" srcId="{4140BAF2-E1F1-4241-94F4-BB56399BEAE9}" destId="{32CFE6AC-9E5B-4F93-9CB8-0CE12905CA03}" srcOrd="1" destOrd="0" parTransId="{38A5D96D-5300-43CE-B278-26DBD8F7CB37}" sibTransId="{DCB6D04D-8E7E-451C-B745-7D7B57C270EA}"/>
    <dgm:cxn modelId="{A98BA15D-7A3F-490F-8AF7-9F99ACDC14DE}" srcId="{4140BAF2-E1F1-4241-94F4-BB56399BEAE9}" destId="{D050B066-2D31-4452-9F30-EA916812067C}" srcOrd="0" destOrd="0" parTransId="{BE512B00-63DE-42B5-9360-BA2E628F1286}" sibTransId="{11DE7906-98D7-4E1A-B5FF-22DF5B04D6B4}"/>
    <dgm:cxn modelId="{8D2C4260-5C9D-408C-B768-C4682B9C91E5}" type="presOf" srcId="{DCB6D04D-8E7E-451C-B745-7D7B57C270EA}" destId="{5FECDD01-96D0-4E4E-B13A-77203BB2E50B}" srcOrd="0" destOrd="0" presId="urn:microsoft.com/office/officeart/2005/8/layout/radial6"/>
    <dgm:cxn modelId="{7471B562-02D9-4A72-82EA-7E1EBD112E46}" type="presOf" srcId="{3CE9BBCC-8D40-4DB8-A402-BB5FC348956F}" destId="{EE9F9F07-F0AF-414A-8573-74F43B8923BE}" srcOrd="0" destOrd="0" presId="urn:microsoft.com/office/officeart/2005/8/layout/radial6"/>
    <dgm:cxn modelId="{5051FD4E-75AA-4B03-B452-5EC025E3DEC7}" srcId="{4140BAF2-E1F1-4241-94F4-BB56399BEAE9}" destId="{9EF285B3-65FD-478E-92EB-791CAF62F518}" srcOrd="3" destOrd="0" parTransId="{87EE092F-D6A6-4051-86B3-8B03DAC08BE4}" sibTransId="{05984111-49D1-47FD-8A9A-E73EC6F7E98D}"/>
    <dgm:cxn modelId="{F1A48D4F-A5DD-47DF-8DD9-263E489AFB66}" type="presOf" srcId="{112C046E-2D20-4083-898F-DCD2E70EC446}" destId="{47D4D418-B9A1-479E-B78E-B2C0A6ABA242}" srcOrd="0" destOrd="0" presId="urn:microsoft.com/office/officeart/2005/8/layout/radial6"/>
    <dgm:cxn modelId="{EEE2F474-EDDC-4DBA-AB31-BEF76FCFDB77}" type="presOf" srcId="{9EF285B3-65FD-478E-92EB-791CAF62F518}" destId="{3FE90DFB-B1B9-44AB-8E26-62EB2F72E40E}" srcOrd="0" destOrd="0" presId="urn:microsoft.com/office/officeart/2005/8/layout/radial6"/>
    <dgm:cxn modelId="{1B05A275-4FF5-42AC-97AC-D95EDDDE9777}" type="presOf" srcId="{32CFE6AC-9E5B-4F93-9CB8-0CE12905CA03}" destId="{79C7E248-D526-48DF-9EAE-D8EC2C494D9A}" srcOrd="0" destOrd="0" presId="urn:microsoft.com/office/officeart/2005/8/layout/radial6"/>
    <dgm:cxn modelId="{94F72180-44AB-4E0A-984E-5383732281A1}" type="presOf" srcId="{01F750CA-F0C5-41D4-B867-25EBD4D13784}" destId="{76F7151D-99E0-4F18-9679-3FC4F28A8E6F}" srcOrd="0" destOrd="0" presId="urn:microsoft.com/office/officeart/2005/8/layout/radial6"/>
    <dgm:cxn modelId="{291093B9-DE42-4BAD-85F2-05CC5DF88209}" type="presOf" srcId="{D050B066-2D31-4452-9F30-EA916812067C}" destId="{6BBBFBC9-3A76-44BA-A69A-6A32D38EE040}" srcOrd="0" destOrd="0" presId="urn:microsoft.com/office/officeart/2005/8/layout/radial6"/>
    <dgm:cxn modelId="{F4568CC6-727B-4F83-A63E-8F4BC4045201}" type="presOf" srcId="{11DE7906-98D7-4E1A-B5FF-22DF5B04D6B4}" destId="{DA6493AB-1BA8-4A83-8401-3D51B7A039EB}" srcOrd="0" destOrd="0" presId="urn:microsoft.com/office/officeart/2005/8/layout/radial6"/>
    <dgm:cxn modelId="{88AF36C8-8D9E-4BBE-9415-CBC7E95C5E95}" type="presOf" srcId="{4140BAF2-E1F1-4241-94F4-BB56399BEAE9}" destId="{5EC02EF5-48B8-4B3E-B84B-8AC5373A5F60}" srcOrd="0" destOrd="0" presId="urn:microsoft.com/office/officeart/2005/8/layout/radial6"/>
    <dgm:cxn modelId="{B33E5EFF-18E3-4E47-BF4B-13E7FC17F852}" type="presOf" srcId="{05984111-49D1-47FD-8A9A-E73EC6F7E98D}" destId="{FAF077BA-6B13-41BB-B4D1-AFE18B3EFC07}" srcOrd="0" destOrd="0" presId="urn:microsoft.com/office/officeart/2005/8/layout/radial6"/>
    <dgm:cxn modelId="{D22E5202-5D94-4E13-B5F0-859FE8EB4621}" type="presParOf" srcId="{76F7151D-99E0-4F18-9679-3FC4F28A8E6F}" destId="{5EC02EF5-48B8-4B3E-B84B-8AC5373A5F60}" srcOrd="0" destOrd="0" presId="urn:microsoft.com/office/officeart/2005/8/layout/radial6"/>
    <dgm:cxn modelId="{6AE4DE31-89B7-4CBC-A5B9-D098DECFCA22}" type="presParOf" srcId="{76F7151D-99E0-4F18-9679-3FC4F28A8E6F}" destId="{6BBBFBC9-3A76-44BA-A69A-6A32D38EE040}" srcOrd="1" destOrd="0" presId="urn:microsoft.com/office/officeart/2005/8/layout/radial6"/>
    <dgm:cxn modelId="{021A4DD4-A9DB-490E-8F81-AD029CFF4E87}" type="presParOf" srcId="{76F7151D-99E0-4F18-9679-3FC4F28A8E6F}" destId="{B8C203B2-5E0A-4F89-899B-E359A94CEFD0}" srcOrd="2" destOrd="0" presId="urn:microsoft.com/office/officeart/2005/8/layout/radial6"/>
    <dgm:cxn modelId="{CC362E15-D732-4D4C-AA19-1E83087B888E}" type="presParOf" srcId="{76F7151D-99E0-4F18-9679-3FC4F28A8E6F}" destId="{DA6493AB-1BA8-4A83-8401-3D51B7A039EB}" srcOrd="3" destOrd="0" presId="urn:microsoft.com/office/officeart/2005/8/layout/radial6"/>
    <dgm:cxn modelId="{E455BC10-AB72-4EBB-9ABD-726DFE7708A7}" type="presParOf" srcId="{76F7151D-99E0-4F18-9679-3FC4F28A8E6F}" destId="{79C7E248-D526-48DF-9EAE-D8EC2C494D9A}" srcOrd="4" destOrd="0" presId="urn:microsoft.com/office/officeart/2005/8/layout/radial6"/>
    <dgm:cxn modelId="{018907F4-06FA-4C1C-8E73-C1D7304BDD87}" type="presParOf" srcId="{76F7151D-99E0-4F18-9679-3FC4F28A8E6F}" destId="{6726F1FB-48EA-4EEC-A708-E2C374B52F83}" srcOrd="5" destOrd="0" presId="urn:microsoft.com/office/officeart/2005/8/layout/radial6"/>
    <dgm:cxn modelId="{0EDB7105-9BA2-489B-92D5-0AA67D0784B4}" type="presParOf" srcId="{76F7151D-99E0-4F18-9679-3FC4F28A8E6F}" destId="{5FECDD01-96D0-4E4E-B13A-77203BB2E50B}" srcOrd="6" destOrd="0" presId="urn:microsoft.com/office/officeart/2005/8/layout/radial6"/>
    <dgm:cxn modelId="{583EA917-B4C2-4A16-945E-B62240003232}" type="presParOf" srcId="{76F7151D-99E0-4F18-9679-3FC4F28A8E6F}" destId="{47D4D418-B9A1-479E-B78E-B2C0A6ABA242}" srcOrd="7" destOrd="0" presId="urn:microsoft.com/office/officeart/2005/8/layout/radial6"/>
    <dgm:cxn modelId="{A8CCFEDC-577F-4BFC-B087-056B7125FD1A}" type="presParOf" srcId="{76F7151D-99E0-4F18-9679-3FC4F28A8E6F}" destId="{952897EA-87F6-4DE9-BD6D-399A138A907B}" srcOrd="8" destOrd="0" presId="urn:microsoft.com/office/officeart/2005/8/layout/radial6"/>
    <dgm:cxn modelId="{1FABF3EA-4117-492D-965F-B5AC79DF8002}" type="presParOf" srcId="{76F7151D-99E0-4F18-9679-3FC4F28A8E6F}" destId="{EE9F9F07-F0AF-414A-8573-74F43B8923BE}" srcOrd="9" destOrd="0" presId="urn:microsoft.com/office/officeart/2005/8/layout/radial6"/>
    <dgm:cxn modelId="{FA915C04-AD5E-4077-89B2-5AC9183CA216}" type="presParOf" srcId="{76F7151D-99E0-4F18-9679-3FC4F28A8E6F}" destId="{3FE90DFB-B1B9-44AB-8E26-62EB2F72E40E}" srcOrd="10" destOrd="0" presId="urn:microsoft.com/office/officeart/2005/8/layout/radial6"/>
    <dgm:cxn modelId="{BE9086CD-4B74-4403-8230-A917927B0238}" type="presParOf" srcId="{76F7151D-99E0-4F18-9679-3FC4F28A8E6F}" destId="{51AA856D-1981-423B-B275-14D89C22942E}" srcOrd="11" destOrd="0" presId="urn:microsoft.com/office/officeart/2005/8/layout/radial6"/>
    <dgm:cxn modelId="{6378A492-FBCE-417D-A968-D36135F7462D}" type="presParOf" srcId="{76F7151D-99E0-4F18-9679-3FC4F28A8E6F}" destId="{FAF077BA-6B13-41BB-B4D1-AFE18B3EFC07}"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1F750CA-F0C5-41D4-B867-25EBD4D1378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140BAF2-E1F1-4241-94F4-BB56399BEAE9}">
      <dgm:prSet phldrT="[Text]" custT="1"/>
      <dgm:spPr>
        <a:solidFill>
          <a:srgbClr val="0000FF"/>
        </a:solidFill>
        <a:ln>
          <a:solidFill>
            <a:schemeClr val="tx1"/>
          </a:solidFill>
        </a:ln>
      </dgm:spPr>
      <dgm:t>
        <a:bodyPr/>
        <a:lstStyle/>
        <a:p>
          <a:r>
            <a:rPr lang="en-US" sz="2400" b="1" dirty="0"/>
            <a:t>Masonic Values</a:t>
          </a:r>
        </a:p>
      </dgm:t>
    </dgm:pt>
    <dgm:pt modelId="{6A17A5EA-3764-4E4C-B173-73507F655687}" type="parTrans" cxnId="{043EBD1C-E4E7-4973-9B11-2E14A88510B5}">
      <dgm:prSet/>
      <dgm:spPr/>
      <dgm:t>
        <a:bodyPr/>
        <a:lstStyle/>
        <a:p>
          <a:endParaRPr lang="en-US"/>
        </a:p>
      </dgm:t>
    </dgm:pt>
    <dgm:pt modelId="{49EE9C44-E413-4781-BC0E-0623DEEA54E2}" type="sibTrans" cxnId="{043EBD1C-E4E7-4973-9B11-2E14A88510B5}">
      <dgm:prSet/>
      <dgm:spPr/>
      <dgm:t>
        <a:bodyPr/>
        <a:lstStyle/>
        <a:p>
          <a:endParaRPr lang="en-US"/>
        </a:p>
      </dgm:t>
    </dgm:pt>
    <dgm:pt modelId="{D050B066-2D31-4452-9F30-EA916812067C}">
      <dgm:prSet phldrT="[Text]" custT="1"/>
      <dgm:spPr>
        <a:solidFill>
          <a:srgbClr val="FFFF00"/>
        </a:solidFill>
        <a:ln>
          <a:solidFill>
            <a:schemeClr val="tx1"/>
          </a:solidFill>
        </a:ln>
      </dgm:spPr>
      <dgm:t>
        <a:bodyPr/>
        <a:lstStyle/>
        <a:p>
          <a:r>
            <a:rPr lang="en-US" sz="2200" b="1" dirty="0">
              <a:solidFill>
                <a:srgbClr val="0000FF"/>
              </a:solidFill>
            </a:rPr>
            <a:t>Matter to Others</a:t>
          </a:r>
        </a:p>
      </dgm:t>
    </dgm:pt>
    <dgm:pt modelId="{BE512B00-63DE-42B5-9360-BA2E628F1286}" type="parTrans" cxnId="{A98BA15D-7A3F-490F-8AF7-9F99ACDC14DE}">
      <dgm:prSet/>
      <dgm:spPr/>
      <dgm:t>
        <a:bodyPr/>
        <a:lstStyle/>
        <a:p>
          <a:endParaRPr lang="en-US"/>
        </a:p>
      </dgm:t>
    </dgm:pt>
    <dgm:pt modelId="{11DE7906-98D7-4E1A-B5FF-22DF5B04D6B4}" type="sibTrans" cxnId="{A98BA15D-7A3F-490F-8AF7-9F99ACDC14DE}">
      <dgm:prSet/>
      <dgm:spPr>
        <a:solidFill>
          <a:schemeClr val="bg1">
            <a:lumMod val="50000"/>
          </a:schemeClr>
        </a:solidFill>
      </dgm:spPr>
      <dgm:t>
        <a:bodyPr/>
        <a:lstStyle/>
        <a:p>
          <a:endParaRPr lang="en-US"/>
        </a:p>
      </dgm:t>
    </dgm:pt>
    <dgm:pt modelId="{32CFE6AC-9E5B-4F93-9CB8-0CE12905CA03}">
      <dgm:prSet phldrT="[Text]"/>
      <dgm:spPr>
        <a:solidFill>
          <a:srgbClr val="00FF00"/>
        </a:solidFill>
        <a:ln>
          <a:solidFill>
            <a:srgbClr val="660066"/>
          </a:solidFill>
        </a:ln>
      </dgm:spPr>
      <dgm:t>
        <a:bodyPr/>
        <a:lstStyle/>
        <a:p>
          <a:r>
            <a:rPr lang="en-US" b="1" dirty="0">
              <a:solidFill>
                <a:srgbClr val="0000FF"/>
              </a:solidFill>
            </a:rPr>
            <a:t>Help Locally; Be a Part</a:t>
          </a:r>
        </a:p>
      </dgm:t>
    </dgm:pt>
    <dgm:pt modelId="{38A5D96D-5300-43CE-B278-26DBD8F7CB37}" type="parTrans" cxnId="{94860434-F600-46A2-BE18-CC0747151546}">
      <dgm:prSet/>
      <dgm:spPr/>
      <dgm:t>
        <a:bodyPr/>
        <a:lstStyle/>
        <a:p>
          <a:endParaRPr lang="en-US"/>
        </a:p>
      </dgm:t>
    </dgm:pt>
    <dgm:pt modelId="{DCB6D04D-8E7E-451C-B745-7D7B57C270EA}" type="sibTrans" cxnId="{94860434-F600-46A2-BE18-CC0747151546}">
      <dgm:prSet/>
      <dgm:spPr>
        <a:solidFill>
          <a:schemeClr val="bg1">
            <a:lumMod val="50000"/>
          </a:schemeClr>
        </a:solidFill>
      </dgm:spPr>
      <dgm:t>
        <a:bodyPr/>
        <a:lstStyle/>
        <a:p>
          <a:endParaRPr lang="en-US"/>
        </a:p>
      </dgm:t>
    </dgm:pt>
    <dgm:pt modelId="{112C046E-2D20-4083-898F-DCD2E70EC446}">
      <dgm:prSet phldrT="[Text]"/>
      <dgm:spPr>
        <a:solidFill>
          <a:srgbClr val="FFCCFF"/>
        </a:solidFill>
        <a:ln>
          <a:solidFill>
            <a:srgbClr val="003300"/>
          </a:solidFill>
        </a:ln>
      </dgm:spPr>
      <dgm:t>
        <a:bodyPr/>
        <a:lstStyle/>
        <a:p>
          <a:r>
            <a:rPr lang="en-US" b="1" dirty="0">
              <a:solidFill>
                <a:srgbClr val="0000FF"/>
              </a:solidFill>
            </a:rPr>
            <a:t>Equality Among Bodies</a:t>
          </a:r>
        </a:p>
      </dgm:t>
    </dgm:pt>
    <dgm:pt modelId="{DE223400-9802-498E-89F9-3ADDDE3A5487}" type="parTrans" cxnId="{0832CE22-CF2A-4714-8E9D-DEF542878BBD}">
      <dgm:prSet/>
      <dgm:spPr/>
      <dgm:t>
        <a:bodyPr/>
        <a:lstStyle/>
        <a:p>
          <a:endParaRPr lang="en-US"/>
        </a:p>
      </dgm:t>
    </dgm:pt>
    <dgm:pt modelId="{3CE9BBCC-8D40-4DB8-A402-BB5FC348956F}" type="sibTrans" cxnId="{0832CE22-CF2A-4714-8E9D-DEF542878BBD}">
      <dgm:prSet/>
      <dgm:spPr>
        <a:solidFill>
          <a:schemeClr val="bg1">
            <a:lumMod val="50000"/>
          </a:schemeClr>
        </a:solidFill>
      </dgm:spPr>
      <dgm:t>
        <a:bodyPr/>
        <a:lstStyle/>
        <a:p>
          <a:endParaRPr lang="en-US"/>
        </a:p>
      </dgm:t>
    </dgm:pt>
    <dgm:pt modelId="{9EF285B3-65FD-478E-92EB-791CAF62F518}">
      <dgm:prSet phldrT="[Text]" custT="1"/>
      <dgm:spPr>
        <a:solidFill>
          <a:srgbClr val="FFCC99"/>
        </a:solidFill>
        <a:ln>
          <a:solidFill>
            <a:schemeClr val="tx1"/>
          </a:solidFill>
        </a:ln>
      </dgm:spPr>
      <dgm:t>
        <a:bodyPr/>
        <a:lstStyle/>
        <a:p>
          <a:pPr>
            <a:lnSpc>
              <a:spcPct val="100000"/>
            </a:lnSpc>
            <a:spcAft>
              <a:spcPts val="0"/>
            </a:spcAft>
          </a:pPr>
          <a:r>
            <a:rPr lang="en-US" sz="2200" b="1" dirty="0">
              <a:solidFill>
                <a:srgbClr val="0000FF"/>
              </a:solidFill>
            </a:rPr>
            <a:t>1 Square</a:t>
          </a:r>
        </a:p>
        <a:p>
          <a:pPr>
            <a:lnSpc>
              <a:spcPct val="100000"/>
            </a:lnSpc>
            <a:spcAft>
              <a:spcPts val="0"/>
            </a:spcAft>
          </a:pPr>
          <a:r>
            <a:rPr lang="en-US" sz="2200" b="1" dirty="0">
              <a:solidFill>
                <a:srgbClr val="0000FF"/>
              </a:solidFill>
            </a:rPr>
            <a:t>1 Plumb</a:t>
          </a:r>
        </a:p>
        <a:p>
          <a:pPr>
            <a:lnSpc>
              <a:spcPct val="100000"/>
            </a:lnSpc>
            <a:spcAft>
              <a:spcPts val="0"/>
            </a:spcAft>
          </a:pPr>
          <a:r>
            <a:rPr lang="en-US" sz="2200" b="1" dirty="0">
              <a:solidFill>
                <a:srgbClr val="0000FF"/>
              </a:solidFill>
            </a:rPr>
            <a:t>1 Level</a:t>
          </a:r>
        </a:p>
      </dgm:t>
    </dgm:pt>
    <dgm:pt modelId="{87EE092F-D6A6-4051-86B3-8B03DAC08BE4}" type="parTrans" cxnId="{5051FD4E-75AA-4B03-B452-5EC025E3DEC7}">
      <dgm:prSet/>
      <dgm:spPr/>
      <dgm:t>
        <a:bodyPr/>
        <a:lstStyle/>
        <a:p>
          <a:endParaRPr lang="en-US"/>
        </a:p>
      </dgm:t>
    </dgm:pt>
    <dgm:pt modelId="{05984111-49D1-47FD-8A9A-E73EC6F7E98D}" type="sibTrans" cxnId="{5051FD4E-75AA-4B03-B452-5EC025E3DEC7}">
      <dgm:prSet/>
      <dgm:spPr>
        <a:solidFill>
          <a:schemeClr val="bg1">
            <a:lumMod val="50000"/>
          </a:schemeClr>
        </a:solidFill>
      </dgm:spPr>
      <dgm:t>
        <a:bodyPr/>
        <a:lstStyle/>
        <a:p>
          <a:endParaRPr lang="en-US"/>
        </a:p>
      </dgm:t>
    </dgm:pt>
    <dgm:pt modelId="{BEAC2A1A-27FD-427C-A141-D4B41D78DA0A}">
      <dgm:prSet/>
      <dgm:spPr>
        <a:solidFill>
          <a:srgbClr val="CCFFCC"/>
        </a:solidFill>
        <a:ln>
          <a:solidFill>
            <a:schemeClr val="tx1"/>
          </a:solidFill>
        </a:ln>
      </dgm:spPr>
      <dgm:t>
        <a:bodyPr/>
        <a:lstStyle/>
        <a:p>
          <a:r>
            <a:rPr lang="en-US" b="1" dirty="0">
              <a:solidFill>
                <a:srgbClr val="0000FF"/>
              </a:solidFill>
            </a:rPr>
            <a:t>Have Fun!</a:t>
          </a:r>
        </a:p>
      </dgm:t>
    </dgm:pt>
    <dgm:pt modelId="{6024750B-59B4-4499-8904-8C3EB8501D02}" type="parTrans" cxnId="{5287F644-A37C-433A-9E06-4582CE0C3533}">
      <dgm:prSet/>
      <dgm:spPr/>
      <dgm:t>
        <a:bodyPr/>
        <a:lstStyle/>
        <a:p>
          <a:endParaRPr lang="en-US"/>
        </a:p>
      </dgm:t>
    </dgm:pt>
    <dgm:pt modelId="{1E8C2BC9-1ECE-42FC-997C-38966BEA6801}" type="sibTrans" cxnId="{5287F644-A37C-433A-9E06-4582CE0C3533}">
      <dgm:prSet/>
      <dgm:spPr/>
      <dgm:t>
        <a:bodyPr/>
        <a:lstStyle/>
        <a:p>
          <a:endParaRPr lang="en-US"/>
        </a:p>
      </dgm:t>
    </dgm:pt>
    <dgm:pt modelId="{76F7151D-99E0-4F18-9679-3FC4F28A8E6F}" type="pres">
      <dgm:prSet presAssocID="{01F750CA-F0C5-41D4-B867-25EBD4D13784}" presName="Name0" presStyleCnt="0">
        <dgm:presLayoutVars>
          <dgm:chMax val="1"/>
          <dgm:dir/>
          <dgm:animLvl val="ctr"/>
          <dgm:resizeHandles val="exact"/>
        </dgm:presLayoutVars>
      </dgm:prSet>
      <dgm:spPr/>
    </dgm:pt>
    <dgm:pt modelId="{5EC02EF5-48B8-4B3E-B84B-8AC5373A5F60}" type="pres">
      <dgm:prSet presAssocID="{4140BAF2-E1F1-4241-94F4-BB56399BEAE9}" presName="centerShape" presStyleLbl="node0" presStyleIdx="0" presStyleCnt="1"/>
      <dgm:spPr/>
    </dgm:pt>
    <dgm:pt modelId="{6BBBFBC9-3A76-44BA-A69A-6A32D38EE040}" type="pres">
      <dgm:prSet presAssocID="{D050B066-2D31-4452-9F30-EA916812067C}" presName="node" presStyleLbl="node1" presStyleIdx="0" presStyleCnt="5" custScaleX="128649" custScaleY="121026" custRadScaleRad="99391" custRadScaleInc="275">
        <dgm:presLayoutVars>
          <dgm:bulletEnabled val="1"/>
        </dgm:presLayoutVars>
      </dgm:prSet>
      <dgm:spPr/>
    </dgm:pt>
    <dgm:pt modelId="{B8C203B2-5E0A-4F89-899B-E359A94CEFD0}" type="pres">
      <dgm:prSet presAssocID="{D050B066-2D31-4452-9F30-EA916812067C}" presName="dummy" presStyleCnt="0"/>
      <dgm:spPr/>
    </dgm:pt>
    <dgm:pt modelId="{DA6493AB-1BA8-4A83-8401-3D51B7A039EB}" type="pres">
      <dgm:prSet presAssocID="{11DE7906-98D7-4E1A-B5FF-22DF5B04D6B4}" presName="sibTrans" presStyleLbl="sibTrans2D1" presStyleIdx="0" presStyleCnt="5"/>
      <dgm:spPr/>
    </dgm:pt>
    <dgm:pt modelId="{79C7E248-D526-48DF-9EAE-D8EC2C494D9A}" type="pres">
      <dgm:prSet presAssocID="{32CFE6AC-9E5B-4F93-9CB8-0CE12905CA03}" presName="node" presStyleLbl="node1" presStyleIdx="1" presStyleCnt="5" custScaleX="138390" custScaleY="133314">
        <dgm:presLayoutVars>
          <dgm:bulletEnabled val="1"/>
        </dgm:presLayoutVars>
      </dgm:prSet>
      <dgm:spPr/>
    </dgm:pt>
    <dgm:pt modelId="{6726F1FB-48EA-4EEC-A708-E2C374B52F83}" type="pres">
      <dgm:prSet presAssocID="{32CFE6AC-9E5B-4F93-9CB8-0CE12905CA03}" presName="dummy" presStyleCnt="0"/>
      <dgm:spPr/>
    </dgm:pt>
    <dgm:pt modelId="{5FECDD01-96D0-4E4E-B13A-77203BB2E50B}" type="pres">
      <dgm:prSet presAssocID="{DCB6D04D-8E7E-451C-B745-7D7B57C270EA}" presName="sibTrans" presStyleLbl="sibTrans2D1" presStyleIdx="1" presStyleCnt="5"/>
      <dgm:spPr/>
    </dgm:pt>
    <dgm:pt modelId="{47D4D418-B9A1-479E-B78E-B2C0A6ABA242}" type="pres">
      <dgm:prSet presAssocID="{112C046E-2D20-4083-898F-DCD2E70EC446}" presName="node" presStyleLbl="node1" presStyleIdx="2" presStyleCnt="5" custScaleX="139910" custScaleY="129620">
        <dgm:presLayoutVars>
          <dgm:bulletEnabled val="1"/>
        </dgm:presLayoutVars>
      </dgm:prSet>
      <dgm:spPr/>
    </dgm:pt>
    <dgm:pt modelId="{952897EA-87F6-4DE9-BD6D-399A138A907B}" type="pres">
      <dgm:prSet presAssocID="{112C046E-2D20-4083-898F-DCD2E70EC446}" presName="dummy" presStyleCnt="0"/>
      <dgm:spPr/>
    </dgm:pt>
    <dgm:pt modelId="{EE9F9F07-F0AF-414A-8573-74F43B8923BE}" type="pres">
      <dgm:prSet presAssocID="{3CE9BBCC-8D40-4DB8-A402-BB5FC348956F}" presName="sibTrans" presStyleLbl="sibTrans2D1" presStyleIdx="2" presStyleCnt="5"/>
      <dgm:spPr/>
    </dgm:pt>
    <dgm:pt modelId="{3FE90DFB-B1B9-44AB-8E26-62EB2F72E40E}" type="pres">
      <dgm:prSet presAssocID="{9EF285B3-65FD-478E-92EB-791CAF62F518}" presName="node" presStyleLbl="node1" presStyleIdx="3" presStyleCnt="5" custScaleX="137522" custScaleY="131057">
        <dgm:presLayoutVars>
          <dgm:bulletEnabled val="1"/>
        </dgm:presLayoutVars>
      </dgm:prSet>
      <dgm:spPr/>
    </dgm:pt>
    <dgm:pt modelId="{51AA856D-1981-423B-B275-14D89C22942E}" type="pres">
      <dgm:prSet presAssocID="{9EF285B3-65FD-478E-92EB-791CAF62F518}" presName="dummy" presStyleCnt="0"/>
      <dgm:spPr/>
    </dgm:pt>
    <dgm:pt modelId="{FAF077BA-6B13-41BB-B4D1-AFE18B3EFC07}" type="pres">
      <dgm:prSet presAssocID="{05984111-49D1-47FD-8A9A-E73EC6F7E98D}" presName="sibTrans" presStyleLbl="sibTrans2D1" presStyleIdx="3" presStyleCnt="5"/>
      <dgm:spPr/>
    </dgm:pt>
    <dgm:pt modelId="{D348C71D-D103-4C36-ACFB-8730EAE83F63}" type="pres">
      <dgm:prSet presAssocID="{BEAC2A1A-27FD-427C-A141-D4B41D78DA0A}" presName="node" presStyleLbl="node1" presStyleIdx="4" presStyleCnt="5" custScaleX="129750" custScaleY="121552">
        <dgm:presLayoutVars>
          <dgm:bulletEnabled val="1"/>
        </dgm:presLayoutVars>
      </dgm:prSet>
      <dgm:spPr/>
    </dgm:pt>
    <dgm:pt modelId="{52BAA73E-2762-475A-A61B-AD5A04411334}" type="pres">
      <dgm:prSet presAssocID="{BEAC2A1A-27FD-427C-A141-D4B41D78DA0A}" presName="dummy" presStyleCnt="0"/>
      <dgm:spPr/>
    </dgm:pt>
    <dgm:pt modelId="{88C67DE4-F2BE-498C-AA98-0CAFF3F9B634}" type="pres">
      <dgm:prSet presAssocID="{1E8C2BC9-1ECE-42FC-997C-38966BEA6801}" presName="sibTrans" presStyleLbl="sibTrans2D1" presStyleIdx="4" presStyleCnt="5"/>
      <dgm:spPr/>
    </dgm:pt>
  </dgm:ptLst>
  <dgm:cxnLst>
    <dgm:cxn modelId="{043EBD1C-E4E7-4973-9B11-2E14A88510B5}" srcId="{01F750CA-F0C5-41D4-B867-25EBD4D13784}" destId="{4140BAF2-E1F1-4241-94F4-BB56399BEAE9}" srcOrd="0" destOrd="0" parTransId="{6A17A5EA-3764-4E4C-B173-73507F655687}" sibTransId="{49EE9C44-E413-4781-BC0E-0623DEEA54E2}"/>
    <dgm:cxn modelId="{0832CE22-CF2A-4714-8E9D-DEF542878BBD}" srcId="{4140BAF2-E1F1-4241-94F4-BB56399BEAE9}" destId="{112C046E-2D20-4083-898F-DCD2E70EC446}" srcOrd="2" destOrd="0" parTransId="{DE223400-9802-498E-89F9-3ADDDE3A5487}" sibTransId="{3CE9BBCC-8D40-4DB8-A402-BB5FC348956F}"/>
    <dgm:cxn modelId="{94860434-F600-46A2-BE18-CC0747151546}" srcId="{4140BAF2-E1F1-4241-94F4-BB56399BEAE9}" destId="{32CFE6AC-9E5B-4F93-9CB8-0CE12905CA03}" srcOrd="1" destOrd="0" parTransId="{38A5D96D-5300-43CE-B278-26DBD8F7CB37}" sibTransId="{DCB6D04D-8E7E-451C-B745-7D7B57C270EA}"/>
    <dgm:cxn modelId="{A98BA15D-7A3F-490F-8AF7-9F99ACDC14DE}" srcId="{4140BAF2-E1F1-4241-94F4-BB56399BEAE9}" destId="{D050B066-2D31-4452-9F30-EA916812067C}" srcOrd="0" destOrd="0" parTransId="{BE512B00-63DE-42B5-9360-BA2E628F1286}" sibTransId="{11DE7906-98D7-4E1A-B5FF-22DF5B04D6B4}"/>
    <dgm:cxn modelId="{8D2C4260-5C9D-408C-B768-C4682B9C91E5}" type="presOf" srcId="{DCB6D04D-8E7E-451C-B745-7D7B57C270EA}" destId="{5FECDD01-96D0-4E4E-B13A-77203BB2E50B}" srcOrd="0" destOrd="0" presId="urn:microsoft.com/office/officeart/2005/8/layout/radial6"/>
    <dgm:cxn modelId="{7471B562-02D9-4A72-82EA-7E1EBD112E46}" type="presOf" srcId="{3CE9BBCC-8D40-4DB8-A402-BB5FC348956F}" destId="{EE9F9F07-F0AF-414A-8573-74F43B8923BE}" srcOrd="0" destOrd="0" presId="urn:microsoft.com/office/officeart/2005/8/layout/radial6"/>
    <dgm:cxn modelId="{FD55DC64-AE86-48E6-BC1A-063024A6E694}" type="presOf" srcId="{BEAC2A1A-27FD-427C-A141-D4B41D78DA0A}" destId="{D348C71D-D103-4C36-ACFB-8730EAE83F63}" srcOrd="0" destOrd="0" presId="urn:microsoft.com/office/officeart/2005/8/layout/radial6"/>
    <dgm:cxn modelId="{5287F644-A37C-433A-9E06-4582CE0C3533}" srcId="{4140BAF2-E1F1-4241-94F4-BB56399BEAE9}" destId="{BEAC2A1A-27FD-427C-A141-D4B41D78DA0A}" srcOrd="4" destOrd="0" parTransId="{6024750B-59B4-4499-8904-8C3EB8501D02}" sibTransId="{1E8C2BC9-1ECE-42FC-997C-38966BEA6801}"/>
    <dgm:cxn modelId="{5051FD4E-75AA-4B03-B452-5EC025E3DEC7}" srcId="{4140BAF2-E1F1-4241-94F4-BB56399BEAE9}" destId="{9EF285B3-65FD-478E-92EB-791CAF62F518}" srcOrd="3" destOrd="0" parTransId="{87EE092F-D6A6-4051-86B3-8B03DAC08BE4}" sibTransId="{05984111-49D1-47FD-8A9A-E73EC6F7E98D}"/>
    <dgm:cxn modelId="{F1A48D4F-A5DD-47DF-8DD9-263E489AFB66}" type="presOf" srcId="{112C046E-2D20-4083-898F-DCD2E70EC446}" destId="{47D4D418-B9A1-479E-B78E-B2C0A6ABA242}" srcOrd="0" destOrd="0" presId="urn:microsoft.com/office/officeart/2005/8/layout/radial6"/>
    <dgm:cxn modelId="{EEE2F474-EDDC-4DBA-AB31-BEF76FCFDB77}" type="presOf" srcId="{9EF285B3-65FD-478E-92EB-791CAF62F518}" destId="{3FE90DFB-B1B9-44AB-8E26-62EB2F72E40E}" srcOrd="0" destOrd="0" presId="urn:microsoft.com/office/officeart/2005/8/layout/radial6"/>
    <dgm:cxn modelId="{1B05A275-4FF5-42AC-97AC-D95EDDDE9777}" type="presOf" srcId="{32CFE6AC-9E5B-4F93-9CB8-0CE12905CA03}" destId="{79C7E248-D526-48DF-9EAE-D8EC2C494D9A}" srcOrd="0" destOrd="0" presId="urn:microsoft.com/office/officeart/2005/8/layout/radial6"/>
    <dgm:cxn modelId="{94F72180-44AB-4E0A-984E-5383732281A1}" type="presOf" srcId="{01F750CA-F0C5-41D4-B867-25EBD4D13784}" destId="{76F7151D-99E0-4F18-9679-3FC4F28A8E6F}" srcOrd="0" destOrd="0" presId="urn:microsoft.com/office/officeart/2005/8/layout/radial6"/>
    <dgm:cxn modelId="{291093B9-DE42-4BAD-85F2-05CC5DF88209}" type="presOf" srcId="{D050B066-2D31-4452-9F30-EA916812067C}" destId="{6BBBFBC9-3A76-44BA-A69A-6A32D38EE040}" srcOrd="0" destOrd="0" presId="urn:microsoft.com/office/officeart/2005/8/layout/radial6"/>
    <dgm:cxn modelId="{F4568CC6-727B-4F83-A63E-8F4BC4045201}" type="presOf" srcId="{11DE7906-98D7-4E1A-B5FF-22DF5B04D6B4}" destId="{DA6493AB-1BA8-4A83-8401-3D51B7A039EB}" srcOrd="0" destOrd="0" presId="urn:microsoft.com/office/officeart/2005/8/layout/radial6"/>
    <dgm:cxn modelId="{88AF36C8-8D9E-4BBE-9415-CBC7E95C5E95}" type="presOf" srcId="{4140BAF2-E1F1-4241-94F4-BB56399BEAE9}" destId="{5EC02EF5-48B8-4B3E-B84B-8AC5373A5F60}" srcOrd="0" destOrd="0" presId="urn:microsoft.com/office/officeart/2005/8/layout/radial6"/>
    <dgm:cxn modelId="{E2367AED-9767-4F6D-B9F2-56BD85FCA7D3}" type="presOf" srcId="{1E8C2BC9-1ECE-42FC-997C-38966BEA6801}" destId="{88C67DE4-F2BE-498C-AA98-0CAFF3F9B634}" srcOrd="0" destOrd="0" presId="urn:microsoft.com/office/officeart/2005/8/layout/radial6"/>
    <dgm:cxn modelId="{B33E5EFF-18E3-4E47-BF4B-13E7FC17F852}" type="presOf" srcId="{05984111-49D1-47FD-8A9A-E73EC6F7E98D}" destId="{FAF077BA-6B13-41BB-B4D1-AFE18B3EFC07}" srcOrd="0" destOrd="0" presId="urn:microsoft.com/office/officeart/2005/8/layout/radial6"/>
    <dgm:cxn modelId="{D22E5202-5D94-4E13-B5F0-859FE8EB4621}" type="presParOf" srcId="{76F7151D-99E0-4F18-9679-3FC4F28A8E6F}" destId="{5EC02EF5-48B8-4B3E-B84B-8AC5373A5F60}" srcOrd="0" destOrd="0" presId="urn:microsoft.com/office/officeart/2005/8/layout/radial6"/>
    <dgm:cxn modelId="{6AE4DE31-89B7-4CBC-A5B9-D098DECFCA22}" type="presParOf" srcId="{76F7151D-99E0-4F18-9679-3FC4F28A8E6F}" destId="{6BBBFBC9-3A76-44BA-A69A-6A32D38EE040}" srcOrd="1" destOrd="0" presId="urn:microsoft.com/office/officeart/2005/8/layout/radial6"/>
    <dgm:cxn modelId="{021A4DD4-A9DB-490E-8F81-AD029CFF4E87}" type="presParOf" srcId="{76F7151D-99E0-4F18-9679-3FC4F28A8E6F}" destId="{B8C203B2-5E0A-4F89-899B-E359A94CEFD0}" srcOrd="2" destOrd="0" presId="urn:microsoft.com/office/officeart/2005/8/layout/radial6"/>
    <dgm:cxn modelId="{CC362E15-D732-4D4C-AA19-1E83087B888E}" type="presParOf" srcId="{76F7151D-99E0-4F18-9679-3FC4F28A8E6F}" destId="{DA6493AB-1BA8-4A83-8401-3D51B7A039EB}" srcOrd="3" destOrd="0" presId="urn:microsoft.com/office/officeart/2005/8/layout/radial6"/>
    <dgm:cxn modelId="{E455BC10-AB72-4EBB-9ABD-726DFE7708A7}" type="presParOf" srcId="{76F7151D-99E0-4F18-9679-3FC4F28A8E6F}" destId="{79C7E248-D526-48DF-9EAE-D8EC2C494D9A}" srcOrd="4" destOrd="0" presId="urn:microsoft.com/office/officeart/2005/8/layout/radial6"/>
    <dgm:cxn modelId="{018907F4-06FA-4C1C-8E73-C1D7304BDD87}" type="presParOf" srcId="{76F7151D-99E0-4F18-9679-3FC4F28A8E6F}" destId="{6726F1FB-48EA-4EEC-A708-E2C374B52F83}" srcOrd="5" destOrd="0" presId="urn:microsoft.com/office/officeart/2005/8/layout/radial6"/>
    <dgm:cxn modelId="{0EDB7105-9BA2-489B-92D5-0AA67D0784B4}" type="presParOf" srcId="{76F7151D-99E0-4F18-9679-3FC4F28A8E6F}" destId="{5FECDD01-96D0-4E4E-B13A-77203BB2E50B}" srcOrd="6" destOrd="0" presId="urn:microsoft.com/office/officeart/2005/8/layout/radial6"/>
    <dgm:cxn modelId="{583EA917-B4C2-4A16-945E-B62240003232}" type="presParOf" srcId="{76F7151D-99E0-4F18-9679-3FC4F28A8E6F}" destId="{47D4D418-B9A1-479E-B78E-B2C0A6ABA242}" srcOrd="7" destOrd="0" presId="urn:microsoft.com/office/officeart/2005/8/layout/radial6"/>
    <dgm:cxn modelId="{A8CCFEDC-577F-4BFC-B087-056B7125FD1A}" type="presParOf" srcId="{76F7151D-99E0-4F18-9679-3FC4F28A8E6F}" destId="{952897EA-87F6-4DE9-BD6D-399A138A907B}" srcOrd="8" destOrd="0" presId="urn:microsoft.com/office/officeart/2005/8/layout/radial6"/>
    <dgm:cxn modelId="{1FABF3EA-4117-492D-965F-B5AC79DF8002}" type="presParOf" srcId="{76F7151D-99E0-4F18-9679-3FC4F28A8E6F}" destId="{EE9F9F07-F0AF-414A-8573-74F43B8923BE}" srcOrd="9" destOrd="0" presId="urn:microsoft.com/office/officeart/2005/8/layout/radial6"/>
    <dgm:cxn modelId="{FA915C04-AD5E-4077-89B2-5AC9183CA216}" type="presParOf" srcId="{76F7151D-99E0-4F18-9679-3FC4F28A8E6F}" destId="{3FE90DFB-B1B9-44AB-8E26-62EB2F72E40E}" srcOrd="10" destOrd="0" presId="urn:microsoft.com/office/officeart/2005/8/layout/radial6"/>
    <dgm:cxn modelId="{BE9086CD-4B74-4403-8230-A917927B0238}" type="presParOf" srcId="{76F7151D-99E0-4F18-9679-3FC4F28A8E6F}" destId="{51AA856D-1981-423B-B275-14D89C22942E}" srcOrd="11" destOrd="0" presId="urn:microsoft.com/office/officeart/2005/8/layout/radial6"/>
    <dgm:cxn modelId="{6378A492-FBCE-417D-A968-D36135F7462D}" type="presParOf" srcId="{76F7151D-99E0-4F18-9679-3FC4F28A8E6F}" destId="{FAF077BA-6B13-41BB-B4D1-AFE18B3EFC07}" srcOrd="12" destOrd="0" presId="urn:microsoft.com/office/officeart/2005/8/layout/radial6"/>
    <dgm:cxn modelId="{397A70AD-C939-4CCD-B7F1-587F31C6C21C}" type="presParOf" srcId="{76F7151D-99E0-4F18-9679-3FC4F28A8E6F}" destId="{D348C71D-D103-4C36-ACFB-8730EAE83F63}" srcOrd="13" destOrd="0" presId="urn:microsoft.com/office/officeart/2005/8/layout/radial6"/>
    <dgm:cxn modelId="{E8F87DB7-F361-4DB7-BA6D-FB21AB4BB6ED}" type="presParOf" srcId="{76F7151D-99E0-4F18-9679-3FC4F28A8E6F}" destId="{52BAA73E-2762-475A-A61B-AD5A04411334}" srcOrd="14" destOrd="0" presId="urn:microsoft.com/office/officeart/2005/8/layout/radial6"/>
    <dgm:cxn modelId="{3DA97970-5C16-4F98-8FA3-9E90BF5CF85D}" type="presParOf" srcId="{76F7151D-99E0-4F18-9679-3FC4F28A8E6F}" destId="{88C67DE4-F2BE-498C-AA98-0CAFF3F9B634}"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5071D46-3580-4762-A525-A7B2C2FC830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3BE946D-065B-4C84-ADA2-6586DE099CF7}">
      <dgm:prSet phldrT="[Text]" custT="1"/>
      <dgm:spPr>
        <a:solidFill>
          <a:srgbClr val="FF0000"/>
        </a:solidFill>
      </dgm:spPr>
      <dgm:t>
        <a:bodyPr/>
        <a:lstStyle/>
        <a:p>
          <a:r>
            <a:rPr lang="en-US" sz="3600" b="1" dirty="0"/>
            <a:t>Doing the Job</a:t>
          </a:r>
        </a:p>
      </dgm:t>
    </dgm:pt>
    <dgm:pt modelId="{31AD6E95-4F8C-49C4-82CB-E5D82ABAB729}" type="parTrans" cxnId="{06FE14BE-1B0E-4250-AB5D-8F078D46DC7C}">
      <dgm:prSet/>
      <dgm:spPr/>
      <dgm:t>
        <a:bodyPr/>
        <a:lstStyle/>
        <a:p>
          <a:endParaRPr lang="en-US"/>
        </a:p>
      </dgm:t>
    </dgm:pt>
    <dgm:pt modelId="{F9654ECC-A864-44A3-811B-1D56FCBEA19D}" type="sibTrans" cxnId="{06FE14BE-1B0E-4250-AB5D-8F078D46DC7C}">
      <dgm:prSet/>
      <dgm:spPr/>
      <dgm:t>
        <a:bodyPr/>
        <a:lstStyle/>
        <a:p>
          <a:endParaRPr lang="en-US"/>
        </a:p>
      </dgm:t>
    </dgm:pt>
    <dgm:pt modelId="{4241ED48-91B4-44D8-8964-03117A2D3F9D}">
      <dgm:prSet phldrT="[Text]" custT="1"/>
      <dgm:spPr>
        <a:solidFill>
          <a:srgbClr val="FFCC99">
            <a:alpha val="89804"/>
          </a:srgbClr>
        </a:solidFill>
      </dgm:spPr>
      <dgm:t>
        <a:bodyPr/>
        <a:lstStyle/>
        <a:p>
          <a:pPr>
            <a:lnSpc>
              <a:spcPct val="100000"/>
            </a:lnSpc>
            <a:spcBef>
              <a:spcPts val="0"/>
            </a:spcBef>
            <a:spcAft>
              <a:spcPts val="1800"/>
            </a:spcAft>
          </a:pPr>
          <a:r>
            <a:rPr lang="en-US" sz="2400" b="1" dirty="0"/>
            <a:t>Selecting &amp; Advancing Officers</a:t>
          </a:r>
        </a:p>
      </dgm:t>
    </dgm:pt>
    <dgm:pt modelId="{94E6847D-74A8-43D5-9583-E5070387C484}" type="parTrans" cxnId="{F90354D5-5A7C-4923-A228-6FC22A1E3FBF}">
      <dgm:prSet/>
      <dgm:spPr/>
      <dgm:t>
        <a:bodyPr/>
        <a:lstStyle/>
        <a:p>
          <a:endParaRPr lang="en-US"/>
        </a:p>
      </dgm:t>
    </dgm:pt>
    <dgm:pt modelId="{05ADDDE5-F089-4BD5-B91F-F425D12CD184}" type="sibTrans" cxnId="{F90354D5-5A7C-4923-A228-6FC22A1E3FBF}">
      <dgm:prSet/>
      <dgm:spPr/>
      <dgm:t>
        <a:bodyPr/>
        <a:lstStyle/>
        <a:p>
          <a:endParaRPr lang="en-US"/>
        </a:p>
      </dgm:t>
    </dgm:pt>
    <dgm:pt modelId="{573FDAD6-6684-4868-B2EA-A263C358AA46}">
      <dgm:prSet phldrT="[Text]" custT="1"/>
      <dgm:spPr>
        <a:solidFill>
          <a:srgbClr val="FFCC99">
            <a:alpha val="89804"/>
          </a:srgbClr>
        </a:solidFill>
      </dgm:spPr>
      <dgm:t>
        <a:bodyPr/>
        <a:lstStyle/>
        <a:p>
          <a:pPr>
            <a:lnSpc>
              <a:spcPct val="100000"/>
            </a:lnSpc>
            <a:spcBef>
              <a:spcPts val="0"/>
            </a:spcBef>
            <a:spcAft>
              <a:spcPts val="1800"/>
            </a:spcAft>
          </a:pPr>
          <a:r>
            <a:rPr lang="en-US" sz="2400" b="1" dirty="0"/>
            <a:t>Duties and Expectations</a:t>
          </a:r>
        </a:p>
      </dgm:t>
    </dgm:pt>
    <dgm:pt modelId="{C016B004-FDD2-44D6-A486-FE8357C93D72}" type="parTrans" cxnId="{1B5C99D9-A400-4623-AB37-538E9E4644AA}">
      <dgm:prSet/>
      <dgm:spPr/>
      <dgm:t>
        <a:bodyPr/>
        <a:lstStyle/>
        <a:p>
          <a:endParaRPr lang="en-US"/>
        </a:p>
      </dgm:t>
    </dgm:pt>
    <dgm:pt modelId="{50938A74-50CB-45F2-8F3E-42D8AC926970}" type="sibTrans" cxnId="{1B5C99D9-A400-4623-AB37-538E9E4644AA}">
      <dgm:prSet/>
      <dgm:spPr/>
      <dgm:t>
        <a:bodyPr/>
        <a:lstStyle/>
        <a:p>
          <a:endParaRPr lang="en-US"/>
        </a:p>
      </dgm:t>
    </dgm:pt>
    <dgm:pt modelId="{2256A9F1-5E4E-4BAA-8735-0CB68AD8F03A}">
      <dgm:prSet phldrT="[Text]" custT="1"/>
      <dgm:spPr>
        <a:solidFill>
          <a:srgbClr val="660066"/>
        </a:solidFill>
      </dgm:spPr>
      <dgm:t>
        <a:bodyPr/>
        <a:lstStyle/>
        <a:p>
          <a:r>
            <a:rPr lang="en-US" sz="3600" b="1" dirty="0"/>
            <a:t>Value and Purpose</a:t>
          </a:r>
        </a:p>
      </dgm:t>
    </dgm:pt>
    <dgm:pt modelId="{DEFD43E2-18D1-4748-B890-5C5E38546FE4}" type="parTrans" cxnId="{927E306A-F0C9-4419-9B42-88BD744AD9BD}">
      <dgm:prSet/>
      <dgm:spPr/>
      <dgm:t>
        <a:bodyPr/>
        <a:lstStyle/>
        <a:p>
          <a:endParaRPr lang="en-US"/>
        </a:p>
      </dgm:t>
    </dgm:pt>
    <dgm:pt modelId="{DD2A8C33-538E-4D56-9594-FAAAE586B95A}" type="sibTrans" cxnId="{927E306A-F0C9-4419-9B42-88BD744AD9BD}">
      <dgm:prSet/>
      <dgm:spPr/>
      <dgm:t>
        <a:bodyPr/>
        <a:lstStyle/>
        <a:p>
          <a:endParaRPr lang="en-US"/>
        </a:p>
      </dgm:t>
    </dgm:pt>
    <dgm:pt modelId="{50499660-6FE6-4D89-8FFC-4DA0C6E01122}">
      <dgm:prSet phldrT="[Text]" custT="1"/>
      <dgm:spPr>
        <a:solidFill>
          <a:srgbClr val="FFCCFF">
            <a:alpha val="90000"/>
          </a:srgbClr>
        </a:solidFill>
      </dgm:spPr>
      <dgm:t>
        <a:bodyPr/>
        <a:lstStyle/>
        <a:p>
          <a:pPr>
            <a:lnSpc>
              <a:spcPct val="100000"/>
            </a:lnSpc>
            <a:spcAft>
              <a:spcPts val="1200"/>
            </a:spcAft>
          </a:pPr>
          <a:r>
            <a:rPr lang="en-US" sz="2400" b="1" dirty="0"/>
            <a:t>Community Engagement</a:t>
          </a:r>
        </a:p>
      </dgm:t>
    </dgm:pt>
    <dgm:pt modelId="{F0E7CAE2-A76D-4DA2-8CB0-B8DA3F2CD841}" type="parTrans" cxnId="{F21F03BD-F7EA-4A31-9523-F2DDF9E5604E}">
      <dgm:prSet/>
      <dgm:spPr/>
      <dgm:t>
        <a:bodyPr/>
        <a:lstStyle/>
        <a:p>
          <a:endParaRPr lang="en-US"/>
        </a:p>
      </dgm:t>
    </dgm:pt>
    <dgm:pt modelId="{E6B33892-A182-40C9-B980-257C4E68846A}" type="sibTrans" cxnId="{F21F03BD-F7EA-4A31-9523-F2DDF9E5604E}">
      <dgm:prSet/>
      <dgm:spPr/>
      <dgm:t>
        <a:bodyPr/>
        <a:lstStyle/>
        <a:p>
          <a:endParaRPr lang="en-US"/>
        </a:p>
      </dgm:t>
    </dgm:pt>
    <dgm:pt modelId="{8B3A91F6-7D5F-469C-9934-1137D34F3F74}">
      <dgm:prSet phldrT="[Text]" custT="1"/>
      <dgm:spPr>
        <a:solidFill>
          <a:srgbClr val="FFCCFF">
            <a:alpha val="90000"/>
          </a:srgbClr>
        </a:solidFill>
      </dgm:spPr>
      <dgm:t>
        <a:bodyPr/>
        <a:lstStyle/>
        <a:p>
          <a:pPr>
            <a:lnSpc>
              <a:spcPct val="100000"/>
            </a:lnSpc>
            <a:spcAft>
              <a:spcPts val="1200"/>
            </a:spcAft>
          </a:pPr>
          <a:r>
            <a:rPr lang="en-US" sz="2400" b="1" dirty="0"/>
            <a:t>Family Engagement</a:t>
          </a:r>
        </a:p>
      </dgm:t>
    </dgm:pt>
    <dgm:pt modelId="{44F69DFE-F337-4E2C-96CC-320F2FBD3A6A}" type="parTrans" cxnId="{B2314989-FF56-4E3C-A944-8D1838C1F2E9}">
      <dgm:prSet/>
      <dgm:spPr/>
      <dgm:t>
        <a:bodyPr/>
        <a:lstStyle/>
        <a:p>
          <a:endParaRPr lang="en-US"/>
        </a:p>
      </dgm:t>
    </dgm:pt>
    <dgm:pt modelId="{4F5E2D2F-B337-4334-8623-BA53C92AB84D}" type="sibTrans" cxnId="{B2314989-FF56-4E3C-A944-8D1838C1F2E9}">
      <dgm:prSet/>
      <dgm:spPr/>
      <dgm:t>
        <a:bodyPr/>
        <a:lstStyle/>
        <a:p>
          <a:endParaRPr lang="en-US"/>
        </a:p>
      </dgm:t>
    </dgm:pt>
    <dgm:pt modelId="{2618F828-8E86-4F4C-AABC-850D3CE5606E}">
      <dgm:prSet phldrT="[Text]" custT="1"/>
      <dgm:spPr>
        <a:solidFill>
          <a:schemeClr val="tx1"/>
        </a:solidFill>
      </dgm:spPr>
      <dgm:t>
        <a:bodyPr/>
        <a:lstStyle/>
        <a:p>
          <a:r>
            <a:rPr lang="en-US" sz="3600" b="1" dirty="0"/>
            <a:t>Solving Problems</a:t>
          </a:r>
        </a:p>
      </dgm:t>
    </dgm:pt>
    <dgm:pt modelId="{9A254EAB-3355-4D6A-A155-8E743C3E47B4}" type="parTrans" cxnId="{29A44682-2B5E-4CCA-A900-F64B1154F147}">
      <dgm:prSet/>
      <dgm:spPr/>
      <dgm:t>
        <a:bodyPr/>
        <a:lstStyle/>
        <a:p>
          <a:endParaRPr lang="en-US"/>
        </a:p>
      </dgm:t>
    </dgm:pt>
    <dgm:pt modelId="{B6E704DE-5836-4A21-A348-7D93D1B978C8}" type="sibTrans" cxnId="{29A44682-2B5E-4CCA-A900-F64B1154F147}">
      <dgm:prSet/>
      <dgm:spPr/>
      <dgm:t>
        <a:bodyPr/>
        <a:lstStyle/>
        <a:p>
          <a:endParaRPr lang="en-US"/>
        </a:p>
      </dgm:t>
    </dgm:pt>
    <dgm:pt modelId="{3E644098-74E9-419C-9E6A-0876A62EBDED}">
      <dgm:prSet phldrT="[Text]" custT="1"/>
      <dgm:spPr>
        <a:solidFill>
          <a:schemeClr val="bg2">
            <a:lumMod val="40000"/>
            <a:lumOff val="60000"/>
            <a:alpha val="90000"/>
          </a:schemeClr>
        </a:solidFill>
      </dgm:spPr>
      <dgm:t>
        <a:bodyPr/>
        <a:lstStyle/>
        <a:p>
          <a:pPr>
            <a:lnSpc>
              <a:spcPct val="100000"/>
            </a:lnSpc>
            <a:spcAft>
              <a:spcPts val="1200"/>
            </a:spcAft>
          </a:pPr>
          <a:r>
            <a:rPr lang="en-US" sz="2400" b="1" dirty="0"/>
            <a:t>Barriers to Membership</a:t>
          </a:r>
        </a:p>
      </dgm:t>
    </dgm:pt>
    <dgm:pt modelId="{5ED5514A-E9EA-4C19-BE7D-73D9CE2C7223}" type="parTrans" cxnId="{E6003268-F6E3-4564-AB38-1600F2FA3F10}">
      <dgm:prSet/>
      <dgm:spPr/>
      <dgm:t>
        <a:bodyPr/>
        <a:lstStyle/>
        <a:p>
          <a:endParaRPr lang="en-US"/>
        </a:p>
      </dgm:t>
    </dgm:pt>
    <dgm:pt modelId="{03895C4A-6503-456E-A103-AD84DFB309C1}" type="sibTrans" cxnId="{E6003268-F6E3-4564-AB38-1600F2FA3F10}">
      <dgm:prSet/>
      <dgm:spPr/>
      <dgm:t>
        <a:bodyPr/>
        <a:lstStyle/>
        <a:p>
          <a:endParaRPr lang="en-US"/>
        </a:p>
      </dgm:t>
    </dgm:pt>
    <dgm:pt modelId="{6347762D-FD42-47AD-9E5A-210BB95CE216}">
      <dgm:prSet phldrT="[Text]" custT="1"/>
      <dgm:spPr>
        <a:solidFill>
          <a:schemeClr val="bg2">
            <a:lumMod val="40000"/>
            <a:lumOff val="60000"/>
            <a:alpha val="90000"/>
          </a:schemeClr>
        </a:solidFill>
      </dgm:spPr>
      <dgm:t>
        <a:bodyPr/>
        <a:lstStyle/>
        <a:p>
          <a:pPr>
            <a:lnSpc>
              <a:spcPct val="100000"/>
            </a:lnSpc>
            <a:spcAft>
              <a:spcPts val="1200"/>
            </a:spcAft>
          </a:pPr>
          <a:r>
            <a:rPr lang="en-US" sz="2400" b="1" dirty="0"/>
            <a:t>Barriers to Participation</a:t>
          </a:r>
        </a:p>
      </dgm:t>
    </dgm:pt>
    <dgm:pt modelId="{2B7BA298-3C22-48E4-9D34-0FFF879A6790}" type="parTrans" cxnId="{83B17BF7-1CC6-4640-A7EB-832714E2BC3C}">
      <dgm:prSet/>
      <dgm:spPr/>
      <dgm:t>
        <a:bodyPr/>
        <a:lstStyle/>
        <a:p>
          <a:endParaRPr lang="en-US"/>
        </a:p>
      </dgm:t>
    </dgm:pt>
    <dgm:pt modelId="{66524ADA-234F-459B-AF51-45CCA6D3BABA}" type="sibTrans" cxnId="{83B17BF7-1CC6-4640-A7EB-832714E2BC3C}">
      <dgm:prSet/>
      <dgm:spPr/>
      <dgm:t>
        <a:bodyPr/>
        <a:lstStyle/>
        <a:p>
          <a:endParaRPr lang="en-US"/>
        </a:p>
      </dgm:t>
    </dgm:pt>
    <dgm:pt modelId="{345472D0-E479-4DD1-86DD-11F780558530}">
      <dgm:prSet phldrT="[Text]" custT="1"/>
      <dgm:spPr>
        <a:solidFill>
          <a:srgbClr val="FFCCFF">
            <a:alpha val="90000"/>
          </a:srgbClr>
        </a:solidFill>
      </dgm:spPr>
      <dgm:t>
        <a:bodyPr/>
        <a:lstStyle/>
        <a:p>
          <a:pPr>
            <a:lnSpc>
              <a:spcPct val="100000"/>
            </a:lnSpc>
            <a:spcAft>
              <a:spcPts val="1200"/>
            </a:spcAft>
          </a:pPr>
          <a:r>
            <a:rPr lang="en-US" sz="2400" b="1" dirty="0"/>
            <a:t>Personal Enrichment</a:t>
          </a:r>
        </a:p>
      </dgm:t>
    </dgm:pt>
    <dgm:pt modelId="{CAB9960C-BB09-4823-924B-00536FDC8A86}" type="parTrans" cxnId="{170DE1ED-1ECC-48F0-94D7-385ED27607A7}">
      <dgm:prSet/>
      <dgm:spPr/>
      <dgm:t>
        <a:bodyPr/>
        <a:lstStyle/>
        <a:p>
          <a:endParaRPr lang="en-US"/>
        </a:p>
      </dgm:t>
    </dgm:pt>
    <dgm:pt modelId="{9BAFA568-14AD-4479-9EB1-7A95A32EBE4A}" type="sibTrans" cxnId="{170DE1ED-1ECC-48F0-94D7-385ED27607A7}">
      <dgm:prSet/>
      <dgm:spPr/>
      <dgm:t>
        <a:bodyPr/>
        <a:lstStyle/>
        <a:p>
          <a:endParaRPr lang="en-US"/>
        </a:p>
      </dgm:t>
    </dgm:pt>
    <dgm:pt modelId="{05FE1B7E-86E0-41F0-9EA1-79A35636508C}">
      <dgm:prSet phldrT="[Text]" custT="1"/>
      <dgm:spPr>
        <a:solidFill>
          <a:schemeClr val="bg2">
            <a:lumMod val="40000"/>
            <a:lumOff val="60000"/>
            <a:alpha val="90000"/>
          </a:schemeClr>
        </a:solidFill>
      </dgm:spPr>
      <dgm:t>
        <a:bodyPr/>
        <a:lstStyle/>
        <a:p>
          <a:pPr>
            <a:lnSpc>
              <a:spcPct val="100000"/>
            </a:lnSpc>
            <a:spcAft>
              <a:spcPts val="1200"/>
            </a:spcAft>
          </a:pPr>
          <a:r>
            <a:rPr lang="en-US" sz="2400" b="1" dirty="0"/>
            <a:t>Barriers to Proliferation</a:t>
          </a:r>
        </a:p>
      </dgm:t>
    </dgm:pt>
    <dgm:pt modelId="{A3BEED51-11D8-484D-9989-74D5A0FB401B}" type="parTrans" cxnId="{3DD9A969-1D58-49F9-AA14-8099A81AAB5A}">
      <dgm:prSet/>
      <dgm:spPr/>
      <dgm:t>
        <a:bodyPr/>
        <a:lstStyle/>
        <a:p>
          <a:endParaRPr lang="en-US"/>
        </a:p>
      </dgm:t>
    </dgm:pt>
    <dgm:pt modelId="{B7E0C5FE-B481-4C08-B000-0575480171EA}" type="sibTrans" cxnId="{3DD9A969-1D58-49F9-AA14-8099A81AAB5A}">
      <dgm:prSet/>
      <dgm:spPr/>
      <dgm:t>
        <a:bodyPr/>
        <a:lstStyle/>
        <a:p>
          <a:endParaRPr lang="en-US"/>
        </a:p>
      </dgm:t>
    </dgm:pt>
    <dgm:pt modelId="{C95AA4A5-E92C-42A7-83A8-EA350AA1C6BA}" type="pres">
      <dgm:prSet presAssocID="{F5071D46-3580-4762-A525-A7B2C2FC8303}" presName="Name0" presStyleCnt="0">
        <dgm:presLayoutVars>
          <dgm:dir/>
          <dgm:animLvl val="lvl"/>
          <dgm:resizeHandles val="exact"/>
        </dgm:presLayoutVars>
      </dgm:prSet>
      <dgm:spPr/>
    </dgm:pt>
    <dgm:pt modelId="{320E507B-4162-43DD-95C9-88B6221D28CA}" type="pres">
      <dgm:prSet presAssocID="{73BE946D-065B-4C84-ADA2-6586DE099CF7}" presName="linNode" presStyleCnt="0"/>
      <dgm:spPr/>
    </dgm:pt>
    <dgm:pt modelId="{1CD67A6D-A7C8-4ABD-AE33-43A3F83AEBA0}" type="pres">
      <dgm:prSet presAssocID="{73BE946D-065B-4C84-ADA2-6586DE099CF7}" presName="parentText" presStyleLbl="node1" presStyleIdx="0" presStyleCnt="3">
        <dgm:presLayoutVars>
          <dgm:chMax val="1"/>
          <dgm:bulletEnabled val="1"/>
        </dgm:presLayoutVars>
      </dgm:prSet>
      <dgm:spPr/>
    </dgm:pt>
    <dgm:pt modelId="{D46A4CB5-B400-4100-821B-4C52BF0E5B9B}" type="pres">
      <dgm:prSet presAssocID="{73BE946D-065B-4C84-ADA2-6586DE099CF7}" presName="descendantText" presStyleLbl="alignAccFollowNode1" presStyleIdx="0" presStyleCnt="3" custLinFactNeighborX="0">
        <dgm:presLayoutVars>
          <dgm:bulletEnabled val="1"/>
        </dgm:presLayoutVars>
      </dgm:prSet>
      <dgm:spPr/>
    </dgm:pt>
    <dgm:pt modelId="{D9E089F8-627F-4730-A36A-36425FCBF148}" type="pres">
      <dgm:prSet presAssocID="{F9654ECC-A864-44A3-811B-1D56FCBEA19D}" presName="sp" presStyleCnt="0"/>
      <dgm:spPr/>
    </dgm:pt>
    <dgm:pt modelId="{C41830AF-DADB-42C0-ADD8-1D098355754E}" type="pres">
      <dgm:prSet presAssocID="{2256A9F1-5E4E-4BAA-8735-0CB68AD8F03A}" presName="linNode" presStyleCnt="0"/>
      <dgm:spPr/>
    </dgm:pt>
    <dgm:pt modelId="{891E5457-E85C-43B4-9590-D8B2FE3E4359}" type="pres">
      <dgm:prSet presAssocID="{2256A9F1-5E4E-4BAA-8735-0CB68AD8F03A}" presName="parentText" presStyleLbl="node1" presStyleIdx="1" presStyleCnt="3">
        <dgm:presLayoutVars>
          <dgm:chMax val="1"/>
          <dgm:bulletEnabled val="1"/>
        </dgm:presLayoutVars>
      </dgm:prSet>
      <dgm:spPr/>
    </dgm:pt>
    <dgm:pt modelId="{1D0E181C-A6DB-44ED-ADD4-C09821350747}" type="pres">
      <dgm:prSet presAssocID="{2256A9F1-5E4E-4BAA-8735-0CB68AD8F03A}" presName="descendantText" presStyleLbl="alignAccFollowNode1" presStyleIdx="1" presStyleCnt="3">
        <dgm:presLayoutVars>
          <dgm:bulletEnabled val="1"/>
        </dgm:presLayoutVars>
      </dgm:prSet>
      <dgm:spPr/>
    </dgm:pt>
    <dgm:pt modelId="{F19187AC-3B08-45DD-BFA6-D8ED7503D6E6}" type="pres">
      <dgm:prSet presAssocID="{DD2A8C33-538E-4D56-9594-FAAAE586B95A}" presName="sp" presStyleCnt="0"/>
      <dgm:spPr/>
    </dgm:pt>
    <dgm:pt modelId="{D6ECDD44-60A4-43DC-87B1-0C551D6EE4DA}" type="pres">
      <dgm:prSet presAssocID="{2618F828-8E86-4F4C-AABC-850D3CE5606E}" presName="linNode" presStyleCnt="0"/>
      <dgm:spPr/>
    </dgm:pt>
    <dgm:pt modelId="{C17C393C-2309-4430-AB6C-E6EBA4644A0B}" type="pres">
      <dgm:prSet presAssocID="{2618F828-8E86-4F4C-AABC-850D3CE5606E}" presName="parentText" presStyleLbl="node1" presStyleIdx="2" presStyleCnt="3">
        <dgm:presLayoutVars>
          <dgm:chMax val="1"/>
          <dgm:bulletEnabled val="1"/>
        </dgm:presLayoutVars>
      </dgm:prSet>
      <dgm:spPr/>
    </dgm:pt>
    <dgm:pt modelId="{C4E33561-1AD5-4FDC-BDC7-96520A8BB7C6}" type="pres">
      <dgm:prSet presAssocID="{2618F828-8E86-4F4C-AABC-850D3CE5606E}" presName="descendantText" presStyleLbl="alignAccFollowNode1" presStyleIdx="2" presStyleCnt="3">
        <dgm:presLayoutVars>
          <dgm:bulletEnabled val="1"/>
        </dgm:presLayoutVars>
      </dgm:prSet>
      <dgm:spPr/>
    </dgm:pt>
  </dgm:ptLst>
  <dgm:cxnLst>
    <dgm:cxn modelId="{836E5810-035A-426D-B816-A8DF52D27D38}" type="presOf" srcId="{4241ED48-91B4-44D8-8964-03117A2D3F9D}" destId="{D46A4CB5-B400-4100-821B-4C52BF0E5B9B}" srcOrd="0" destOrd="0" presId="urn:microsoft.com/office/officeart/2005/8/layout/vList5"/>
    <dgm:cxn modelId="{26B0FE1C-E850-498D-8357-62A51EDBB8B0}" type="presOf" srcId="{50499660-6FE6-4D89-8FFC-4DA0C6E01122}" destId="{1D0E181C-A6DB-44ED-ADD4-C09821350747}" srcOrd="0" destOrd="0" presId="urn:microsoft.com/office/officeart/2005/8/layout/vList5"/>
    <dgm:cxn modelId="{E1B1F840-1D7C-4D41-AA46-F175A82082B5}" type="presOf" srcId="{2618F828-8E86-4F4C-AABC-850D3CE5606E}" destId="{C17C393C-2309-4430-AB6C-E6EBA4644A0B}" srcOrd="0" destOrd="0" presId="urn:microsoft.com/office/officeart/2005/8/layout/vList5"/>
    <dgm:cxn modelId="{2FBA0C64-43DE-4E7F-8D85-77A297657AAF}" type="presOf" srcId="{345472D0-E479-4DD1-86DD-11F780558530}" destId="{1D0E181C-A6DB-44ED-ADD4-C09821350747}" srcOrd="0" destOrd="2" presId="urn:microsoft.com/office/officeart/2005/8/layout/vList5"/>
    <dgm:cxn modelId="{DACE2D46-F87B-4197-B1AC-D721846C1AB6}" type="presOf" srcId="{F5071D46-3580-4762-A525-A7B2C2FC8303}" destId="{C95AA4A5-E92C-42A7-83A8-EA350AA1C6BA}" srcOrd="0" destOrd="0" presId="urn:microsoft.com/office/officeart/2005/8/layout/vList5"/>
    <dgm:cxn modelId="{E6003268-F6E3-4564-AB38-1600F2FA3F10}" srcId="{2618F828-8E86-4F4C-AABC-850D3CE5606E}" destId="{3E644098-74E9-419C-9E6A-0876A62EBDED}" srcOrd="0" destOrd="0" parTransId="{5ED5514A-E9EA-4C19-BE7D-73D9CE2C7223}" sibTransId="{03895C4A-6503-456E-A103-AD84DFB309C1}"/>
    <dgm:cxn modelId="{3DD9A969-1D58-49F9-AA14-8099A81AAB5A}" srcId="{2618F828-8E86-4F4C-AABC-850D3CE5606E}" destId="{05FE1B7E-86E0-41F0-9EA1-79A35636508C}" srcOrd="2" destOrd="0" parTransId="{A3BEED51-11D8-484D-9989-74D5A0FB401B}" sibTransId="{B7E0C5FE-B481-4C08-B000-0575480171EA}"/>
    <dgm:cxn modelId="{927E306A-F0C9-4419-9B42-88BD744AD9BD}" srcId="{F5071D46-3580-4762-A525-A7B2C2FC8303}" destId="{2256A9F1-5E4E-4BAA-8735-0CB68AD8F03A}" srcOrd="1" destOrd="0" parTransId="{DEFD43E2-18D1-4748-B890-5C5E38546FE4}" sibTransId="{DD2A8C33-538E-4D56-9594-FAAAE586B95A}"/>
    <dgm:cxn modelId="{6D979E7F-CD52-48BB-A803-4C7125811424}" type="presOf" srcId="{05FE1B7E-86E0-41F0-9EA1-79A35636508C}" destId="{C4E33561-1AD5-4FDC-BDC7-96520A8BB7C6}" srcOrd="0" destOrd="2" presId="urn:microsoft.com/office/officeart/2005/8/layout/vList5"/>
    <dgm:cxn modelId="{29A44682-2B5E-4CCA-A900-F64B1154F147}" srcId="{F5071D46-3580-4762-A525-A7B2C2FC8303}" destId="{2618F828-8E86-4F4C-AABC-850D3CE5606E}" srcOrd="2" destOrd="0" parTransId="{9A254EAB-3355-4D6A-A155-8E743C3E47B4}" sibTransId="{B6E704DE-5836-4A21-A348-7D93D1B978C8}"/>
    <dgm:cxn modelId="{B2314989-FF56-4E3C-A944-8D1838C1F2E9}" srcId="{2256A9F1-5E4E-4BAA-8735-0CB68AD8F03A}" destId="{8B3A91F6-7D5F-469C-9934-1137D34F3F74}" srcOrd="1" destOrd="0" parTransId="{44F69DFE-F337-4E2C-96CC-320F2FBD3A6A}" sibTransId="{4F5E2D2F-B337-4334-8623-BA53C92AB84D}"/>
    <dgm:cxn modelId="{001A2295-2C05-4D88-8B46-4CA13E542B4F}" type="presOf" srcId="{6347762D-FD42-47AD-9E5A-210BB95CE216}" destId="{C4E33561-1AD5-4FDC-BDC7-96520A8BB7C6}" srcOrd="0" destOrd="1" presId="urn:microsoft.com/office/officeart/2005/8/layout/vList5"/>
    <dgm:cxn modelId="{47132EA3-5B36-4E44-84B4-BCB5DE7ADDD9}" type="presOf" srcId="{8B3A91F6-7D5F-469C-9934-1137D34F3F74}" destId="{1D0E181C-A6DB-44ED-ADD4-C09821350747}" srcOrd="0" destOrd="1" presId="urn:microsoft.com/office/officeart/2005/8/layout/vList5"/>
    <dgm:cxn modelId="{F21F03BD-F7EA-4A31-9523-F2DDF9E5604E}" srcId="{2256A9F1-5E4E-4BAA-8735-0CB68AD8F03A}" destId="{50499660-6FE6-4D89-8FFC-4DA0C6E01122}" srcOrd="0" destOrd="0" parTransId="{F0E7CAE2-A76D-4DA2-8CB0-B8DA3F2CD841}" sibTransId="{E6B33892-A182-40C9-B980-257C4E68846A}"/>
    <dgm:cxn modelId="{06FE14BE-1B0E-4250-AB5D-8F078D46DC7C}" srcId="{F5071D46-3580-4762-A525-A7B2C2FC8303}" destId="{73BE946D-065B-4C84-ADA2-6586DE099CF7}" srcOrd="0" destOrd="0" parTransId="{31AD6E95-4F8C-49C4-82CB-E5D82ABAB729}" sibTransId="{F9654ECC-A864-44A3-811B-1D56FCBEA19D}"/>
    <dgm:cxn modelId="{60C5A1D4-37FA-4715-B222-D38845C61E70}" type="presOf" srcId="{73BE946D-065B-4C84-ADA2-6586DE099CF7}" destId="{1CD67A6D-A7C8-4ABD-AE33-43A3F83AEBA0}" srcOrd="0" destOrd="0" presId="urn:microsoft.com/office/officeart/2005/8/layout/vList5"/>
    <dgm:cxn modelId="{F90354D5-5A7C-4923-A228-6FC22A1E3FBF}" srcId="{73BE946D-065B-4C84-ADA2-6586DE099CF7}" destId="{4241ED48-91B4-44D8-8964-03117A2D3F9D}" srcOrd="0" destOrd="0" parTransId="{94E6847D-74A8-43D5-9583-E5070387C484}" sibTransId="{05ADDDE5-F089-4BD5-B91F-F425D12CD184}"/>
    <dgm:cxn modelId="{1B5C99D9-A400-4623-AB37-538E9E4644AA}" srcId="{73BE946D-065B-4C84-ADA2-6586DE099CF7}" destId="{573FDAD6-6684-4868-B2EA-A263C358AA46}" srcOrd="1" destOrd="0" parTransId="{C016B004-FDD2-44D6-A486-FE8357C93D72}" sibTransId="{50938A74-50CB-45F2-8F3E-42D8AC926970}"/>
    <dgm:cxn modelId="{5768B4ED-C9BF-4546-90F8-70176DBE55DA}" type="presOf" srcId="{2256A9F1-5E4E-4BAA-8735-0CB68AD8F03A}" destId="{891E5457-E85C-43B4-9590-D8B2FE3E4359}" srcOrd="0" destOrd="0" presId="urn:microsoft.com/office/officeart/2005/8/layout/vList5"/>
    <dgm:cxn modelId="{170DE1ED-1ECC-48F0-94D7-385ED27607A7}" srcId="{2256A9F1-5E4E-4BAA-8735-0CB68AD8F03A}" destId="{345472D0-E479-4DD1-86DD-11F780558530}" srcOrd="2" destOrd="0" parTransId="{CAB9960C-BB09-4823-924B-00536FDC8A86}" sibTransId="{9BAFA568-14AD-4479-9EB1-7A95A32EBE4A}"/>
    <dgm:cxn modelId="{04FCF9F0-994A-4B81-9828-2ECA65A2B470}" type="presOf" srcId="{3E644098-74E9-419C-9E6A-0876A62EBDED}" destId="{C4E33561-1AD5-4FDC-BDC7-96520A8BB7C6}" srcOrd="0" destOrd="0" presId="urn:microsoft.com/office/officeart/2005/8/layout/vList5"/>
    <dgm:cxn modelId="{83B17BF7-1CC6-4640-A7EB-832714E2BC3C}" srcId="{2618F828-8E86-4F4C-AABC-850D3CE5606E}" destId="{6347762D-FD42-47AD-9E5A-210BB95CE216}" srcOrd="1" destOrd="0" parTransId="{2B7BA298-3C22-48E4-9D34-0FFF879A6790}" sibTransId="{66524ADA-234F-459B-AF51-45CCA6D3BABA}"/>
    <dgm:cxn modelId="{A0C86AFC-2820-445F-8EB5-64C97C0DB5A2}" type="presOf" srcId="{573FDAD6-6684-4868-B2EA-A263C358AA46}" destId="{D46A4CB5-B400-4100-821B-4C52BF0E5B9B}" srcOrd="0" destOrd="1" presId="urn:microsoft.com/office/officeart/2005/8/layout/vList5"/>
    <dgm:cxn modelId="{B937696D-9562-41B1-B08B-C6CC118A8B12}" type="presParOf" srcId="{C95AA4A5-E92C-42A7-83A8-EA350AA1C6BA}" destId="{320E507B-4162-43DD-95C9-88B6221D28CA}" srcOrd="0" destOrd="0" presId="urn:microsoft.com/office/officeart/2005/8/layout/vList5"/>
    <dgm:cxn modelId="{71E3D3BD-6253-4E01-9497-5A2ED8CDFEE2}" type="presParOf" srcId="{320E507B-4162-43DD-95C9-88B6221D28CA}" destId="{1CD67A6D-A7C8-4ABD-AE33-43A3F83AEBA0}" srcOrd="0" destOrd="0" presId="urn:microsoft.com/office/officeart/2005/8/layout/vList5"/>
    <dgm:cxn modelId="{E24FFCEB-10E8-49B2-9A91-B4B33B4E2693}" type="presParOf" srcId="{320E507B-4162-43DD-95C9-88B6221D28CA}" destId="{D46A4CB5-B400-4100-821B-4C52BF0E5B9B}" srcOrd="1" destOrd="0" presId="urn:microsoft.com/office/officeart/2005/8/layout/vList5"/>
    <dgm:cxn modelId="{601482DA-6FDB-4DFB-B48C-CA12CAB538D6}" type="presParOf" srcId="{C95AA4A5-E92C-42A7-83A8-EA350AA1C6BA}" destId="{D9E089F8-627F-4730-A36A-36425FCBF148}" srcOrd="1" destOrd="0" presId="urn:microsoft.com/office/officeart/2005/8/layout/vList5"/>
    <dgm:cxn modelId="{F332469E-A434-4BB0-BF43-7814CA5190FD}" type="presParOf" srcId="{C95AA4A5-E92C-42A7-83A8-EA350AA1C6BA}" destId="{C41830AF-DADB-42C0-ADD8-1D098355754E}" srcOrd="2" destOrd="0" presId="urn:microsoft.com/office/officeart/2005/8/layout/vList5"/>
    <dgm:cxn modelId="{ADED6AC7-015E-4807-BEB4-9C5CF0AB4A2A}" type="presParOf" srcId="{C41830AF-DADB-42C0-ADD8-1D098355754E}" destId="{891E5457-E85C-43B4-9590-D8B2FE3E4359}" srcOrd="0" destOrd="0" presId="urn:microsoft.com/office/officeart/2005/8/layout/vList5"/>
    <dgm:cxn modelId="{03DC89D2-E717-47AC-8201-69480750DC54}" type="presParOf" srcId="{C41830AF-DADB-42C0-ADD8-1D098355754E}" destId="{1D0E181C-A6DB-44ED-ADD4-C09821350747}" srcOrd="1" destOrd="0" presId="urn:microsoft.com/office/officeart/2005/8/layout/vList5"/>
    <dgm:cxn modelId="{72CF330F-1630-4BBC-9365-53975A63F98B}" type="presParOf" srcId="{C95AA4A5-E92C-42A7-83A8-EA350AA1C6BA}" destId="{F19187AC-3B08-45DD-BFA6-D8ED7503D6E6}" srcOrd="3" destOrd="0" presId="urn:microsoft.com/office/officeart/2005/8/layout/vList5"/>
    <dgm:cxn modelId="{49A9A153-4ACD-448B-8CD3-36144A2A1600}" type="presParOf" srcId="{C95AA4A5-E92C-42A7-83A8-EA350AA1C6BA}" destId="{D6ECDD44-60A4-43DC-87B1-0C551D6EE4DA}" srcOrd="4" destOrd="0" presId="urn:microsoft.com/office/officeart/2005/8/layout/vList5"/>
    <dgm:cxn modelId="{3708F066-11AD-4901-ACCD-29DD332F0E35}" type="presParOf" srcId="{D6ECDD44-60A4-43DC-87B1-0C551D6EE4DA}" destId="{C17C393C-2309-4430-AB6C-E6EBA4644A0B}" srcOrd="0" destOrd="0" presId="urn:microsoft.com/office/officeart/2005/8/layout/vList5"/>
    <dgm:cxn modelId="{A324DF78-3ABA-4276-AEF1-CC04910B7BB3}" type="presParOf" srcId="{D6ECDD44-60A4-43DC-87B1-0C551D6EE4DA}" destId="{C4E33561-1AD5-4FDC-BDC7-96520A8BB7C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E7A290-EF53-4C30-9E64-97A76D244E89}" type="doc">
      <dgm:prSet loTypeId="urn:microsoft.com/office/officeart/2005/8/layout/pyramid2" loCatId="pyramid" qsTypeId="urn:microsoft.com/office/officeart/2005/8/quickstyle/simple1" qsCatId="simple" csTypeId="urn:microsoft.com/office/officeart/2005/8/colors/accent1_2" csCatId="accent1" phldr="1"/>
      <dgm:spPr/>
    </dgm:pt>
    <dgm:pt modelId="{20E57CB0-BAA3-4314-B464-9463896C5FDF}">
      <dgm:prSet phldrT="[Text]" custT="1"/>
      <dgm:spPr>
        <a:solidFill>
          <a:srgbClr val="FF0000">
            <a:alpha val="90000"/>
          </a:srgb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solidFill>
                <a:schemeClr val="bg1"/>
              </a:solidFill>
            </a:rPr>
            <a:t>Exemplify the basic tenets of the order</a:t>
          </a:r>
        </a:p>
      </dgm:t>
    </dgm:pt>
    <dgm:pt modelId="{89290CDC-86A2-41C6-83D3-812AA9C0E55C}" type="parTrans" cxnId="{F7B4B1AB-2952-4C24-8034-68189D5C8D06}">
      <dgm:prSet/>
      <dgm:spPr/>
      <dgm:t>
        <a:bodyPr/>
        <a:lstStyle/>
        <a:p>
          <a:endParaRPr lang="en-US"/>
        </a:p>
      </dgm:t>
    </dgm:pt>
    <dgm:pt modelId="{E7609A45-082B-4895-B9D8-C784DDA1D1EE}" type="sibTrans" cxnId="{F7B4B1AB-2952-4C24-8034-68189D5C8D06}">
      <dgm:prSet/>
      <dgm:spPr/>
      <dgm:t>
        <a:bodyPr/>
        <a:lstStyle/>
        <a:p>
          <a:endParaRPr lang="en-US"/>
        </a:p>
      </dgm:t>
    </dgm:pt>
    <dgm:pt modelId="{D541D490-C06B-4C3C-A307-E250F3CEFF99}">
      <dgm:prSet phldrT="[Text]" custT="1"/>
      <dgm:spPr>
        <a:solidFill>
          <a:srgbClr val="660066">
            <a:alpha val="89804"/>
          </a:srgbClr>
        </a:solidFill>
        <a:ln>
          <a:solidFill>
            <a:schemeClr val="tx1"/>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solidFill>
                <a:schemeClr val="bg1"/>
              </a:solidFill>
            </a:rPr>
            <a:t>Secure the future of the order</a:t>
          </a:r>
        </a:p>
      </dgm:t>
    </dgm:pt>
    <dgm:pt modelId="{14421D1F-39CB-4C3B-A41E-41A7A6744243}" type="parTrans" cxnId="{B5391AE2-802F-44E8-B21B-41A1584A3882}">
      <dgm:prSet/>
      <dgm:spPr/>
      <dgm:t>
        <a:bodyPr/>
        <a:lstStyle/>
        <a:p>
          <a:endParaRPr lang="en-US"/>
        </a:p>
      </dgm:t>
    </dgm:pt>
    <dgm:pt modelId="{C974290D-5D9A-4E74-9C4D-6B9A4DF3F447}" type="sibTrans" cxnId="{B5391AE2-802F-44E8-B21B-41A1584A3882}">
      <dgm:prSet/>
      <dgm:spPr/>
      <dgm:t>
        <a:bodyPr/>
        <a:lstStyle/>
        <a:p>
          <a:endParaRPr lang="en-US"/>
        </a:p>
      </dgm:t>
    </dgm:pt>
    <dgm:pt modelId="{E3AB2329-9593-477F-A311-18A65BBDFA00}">
      <dgm:prSet custT="1"/>
      <dgm:spPr>
        <a:solidFill>
          <a:schemeClr val="tx1">
            <a:alpha val="90000"/>
          </a:schemeClr>
        </a:solidFill>
        <a:ln>
          <a:solidFill>
            <a:schemeClr val="tx1"/>
          </a:solidFill>
        </a:ln>
      </dgm:spPr>
      <dgm:t>
        <a:bodyPr/>
        <a:lstStyle/>
        <a:p>
          <a:r>
            <a:rPr lang="en-US" altLang="en-US" sz="2000" b="1" dirty="0">
              <a:solidFill>
                <a:schemeClr val="bg1"/>
              </a:solidFill>
            </a:rPr>
            <a:t>Financial:  Creating budgets, administering fiscal operations and financial analysis.</a:t>
          </a:r>
        </a:p>
      </dgm:t>
    </dgm:pt>
    <dgm:pt modelId="{2443A8B1-0823-42F1-B8FB-8DC7AA9182CA}" type="parTrans" cxnId="{33A4AFBA-0563-4BC1-90B2-AA391283BC2C}">
      <dgm:prSet/>
      <dgm:spPr/>
      <dgm:t>
        <a:bodyPr/>
        <a:lstStyle/>
        <a:p>
          <a:endParaRPr lang="en-US"/>
        </a:p>
      </dgm:t>
    </dgm:pt>
    <dgm:pt modelId="{C60EEE04-D5F1-45CB-800A-44E66EC7DE9F}" type="sibTrans" cxnId="{33A4AFBA-0563-4BC1-90B2-AA391283BC2C}">
      <dgm:prSet/>
      <dgm:spPr/>
      <dgm:t>
        <a:bodyPr/>
        <a:lstStyle/>
        <a:p>
          <a:endParaRPr lang="en-US"/>
        </a:p>
      </dgm:t>
    </dgm:pt>
    <dgm:pt modelId="{B9EFC2A0-5350-43AE-A06D-18BEE3CBF76C}" type="pres">
      <dgm:prSet presAssocID="{52E7A290-EF53-4C30-9E64-97A76D244E89}" presName="compositeShape" presStyleCnt="0">
        <dgm:presLayoutVars>
          <dgm:dir/>
          <dgm:resizeHandles/>
        </dgm:presLayoutVars>
      </dgm:prSet>
      <dgm:spPr/>
    </dgm:pt>
    <dgm:pt modelId="{D974900E-43CC-408D-8ACE-6420A78F878D}" type="pres">
      <dgm:prSet presAssocID="{52E7A290-EF53-4C30-9E64-97A76D244E89}" presName="pyramid" presStyleLbl="node1" presStyleIdx="0" presStyleCnt="1" custLinFactNeighborX="-2191" custLinFactNeighborY="2956"/>
      <dgm:spPr>
        <a:solidFill>
          <a:srgbClr val="0000FF"/>
        </a:solidFill>
      </dgm:spPr>
    </dgm:pt>
    <dgm:pt modelId="{A7FB0D7B-EF70-40BB-A7EA-F223AE495EBD}" type="pres">
      <dgm:prSet presAssocID="{52E7A290-EF53-4C30-9E64-97A76D244E89}" presName="theList" presStyleCnt="0"/>
      <dgm:spPr/>
    </dgm:pt>
    <dgm:pt modelId="{D3C52637-40BC-4A6E-9580-1DE06445521A}" type="pres">
      <dgm:prSet presAssocID="{20E57CB0-BAA3-4314-B464-9463896C5FDF}" presName="aNode" presStyleLbl="fgAcc1" presStyleIdx="0" presStyleCnt="3">
        <dgm:presLayoutVars>
          <dgm:bulletEnabled val="1"/>
        </dgm:presLayoutVars>
      </dgm:prSet>
      <dgm:spPr/>
    </dgm:pt>
    <dgm:pt modelId="{B02570D2-EB1D-47F4-99D4-3C3005FBAD50}" type="pres">
      <dgm:prSet presAssocID="{20E57CB0-BAA3-4314-B464-9463896C5FDF}" presName="aSpace" presStyleCnt="0"/>
      <dgm:spPr/>
    </dgm:pt>
    <dgm:pt modelId="{EA271F34-CEE9-4E70-B56A-57C9A84FFC1D}" type="pres">
      <dgm:prSet presAssocID="{D541D490-C06B-4C3C-A307-E250F3CEFF99}" presName="aNode" presStyleLbl="fgAcc1" presStyleIdx="1" presStyleCnt="3">
        <dgm:presLayoutVars>
          <dgm:bulletEnabled val="1"/>
        </dgm:presLayoutVars>
      </dgm:prSet>
      <dgm:spPr/>
    </dgm:pt>
    <dgm:pt modelId="{C718CE91-AAD8-4080-8D44-FE33982D6F08}" type="pres">
      <dgm:prSet presAssocID="{D541D490-C06B-4C3C-A307-E250F3CEFF99}" presName="aSpace" presStyleCnt="0"/>
      <dgm:spPr/>
    </dgm:pt>
    <dgm:pt modelId="{1FD9C074-ACD6-4675-8ADC-FAB72E9729D9}" type="pres">
      <dgm:prSet presAssocID="{E3AB2329-9593-477F-A311-18A65BBDFA00}" presName="aNode" presStyleLbl="fgAcc1" presStyleIdx="2" presStyleCnt="3">
        <dgm:presLayoutVars>
          <dgm:bulletEnabled val="1"/>
        </dgm:presLayoutVars>
      </dgm:prSet>
      <dgm:spPr/>
    </dgm:pt>
    <dgm:pt modelId="{21C99150-A07F-45AD-8CFC-B569D44A9AFE}" type="pres">
      <dgm:prSet presAssocID="{E3AB2329-9593-477F-A311-18A65BBDFA00}" presName="aSpace" presStyleCnt="0"/>
      <dgm:spPr/>
    </dgm:pt>
  </dgm:ptLst>
  <dgm:cxnLst>
    <dgm:cxn modelId="{3324E066-A345-4604-864B-F6BC9FFBBD10}" type="presOf" srcId="{E3AB2329-9593-477F-A311-18A65BBDFA00}" destId="{1FD9C074-ACD6-4675-8ADC-FAB72E9729D9}" srcOrd="0" destOrd="0" presId="urn:microsoft.com/office/officeart/2005/8/layout/pyramid2"/>
    <dgm:cxn modelId="{98374E4F-139E-44FA-AAC9-584AADA1D542}" type="presOf" srcId="{20E57CB0-BAA3-4314-B464-9463896C5FDF}" destId="{D3C52637-40BC-4A6E-9580-1DE06445521A}" srcOrd="0" destOrd="0" presId="urn:microsoft.com/office/officeart/2005/8/layout/pyramid2"/>
    <dgm:cxn modelId="{36491596-9D6E-4935-AF8F-BA49F041A5F6}" type="presOf" srcId="{D541D490-C06B-4C3C-A307-E250F3CEFF99}" destId="{EA271F34-CEE9-4E70-B56A-57C9A84FFC1D}" srcOrd="0" destOrd="0" presId="urn:microsoft.com/office/officeart/2005/8/layout/pyramid2"/>
    <dgm:cxn modelId="{F7B4B1AB-2952-4C24-8034-68189D5C8D06}" srcId="{52E7A290-EF53-4C30-9E64-97A76D244E89}" destId="{20E57CB0-BAA3-4314-B464-9463896C5FDF}" srcOrd="0" destOrd="0" parTransId="{89290CDC-86A2-41C6-83D3-812AA9C0E55C}" sibTransId="{E7609A45-082B-4895-B9D8-C784DDA1D1EE}"/>
    <dgm:cxn modelId="{BD1137BA-BE20-4EC0-BD28-77A50C59B13F}" type="presOf" srcId="{52E7A290-EF53-4C30-9E64-97A76D244E89}" destId="{B9EFC2A0-5350-43AE-A06D-18BEE3CBF76C}" srcOrd="0" destOrd="0" presId="urn:microsoft.com/office/officeart/2005/8/layout/pyramid2"/>
    <dgm:cxn modelId="{33A4AFBA-0563-4BC1-90B2-AA391283BC2C}" srcId="{52E7A290-EF53-4C30-9E64-97A76D244E89}" destId="{E3AB2329-9593-477F-A311-18A65BBDFA00}" srcOrd="2" destOrd="0" parTransId="{2443A8B1-0823-42F1-B8FB-8DC7AA9182CA}" sibTransId="{C60EEE04-D5F1-45CB-800A-44E66EC7DE9F}"/>
    <dgm:cxn modelId="{B5391AE2-802F-44E8-B21B-41A1584A3882}" srcId="{52E7A290-EF53-4C30-9E64-97A76D244E89}" destId="{D541D490-C06B-4C3C-A307-E250F3CEFF99}" srcOrd="1" destOrd="0" parTransId="{14421D1F-39CB-4C3B-A41E-41A7A6744243}" sibTransId="{C974290D-5D9A-4E74-9C4D-6B9A4DF3F447}"/>
    <dgm:cxn modelId="{7454DABF-C013-426C-B62F-C33F5689A8EE}" type="presParOf" srcId="{B9EFC2A0-5350-43AE-A06D-18BEE3CBF76C}" destId="{D974900E-43CC-408D-8ACE-6420A78F878D}" srcOrd="0" destOrd="0" presId="urn:microsoft.com/office/officeart/2005/8/layout/pyramid2"/>
    <dgm:cxn modelId="{9052B39A-2E62-44F7-A4DA-FE47286967E3}" type="presParOf" srcId="{B9EFC2A0-5350-43AE-A06D-18BEE3CBF76C}" destId="{A7FB0D7B-EF70-40BB-A7EA-F223AE495EBD}" srcOrd="1" destOrd="0" presId="urn:microsoft.com/office/officeart/2005/8/layout/pyramid2"/>
    <dgm:cxn modelId="{8F7F4D42-A2F5-4669-A8FA-D16313D64DB7}" type="presParOf" srcId="{A7FB0D7B-EF70-40BB-A7EA-F223AE495EBD}" destId="{D3C52637-40BC-4A6E-9580-1DE06445521A}" srcOrd="0" destOrd="0" presId="urn:microsoft.com/office/officeart/2005/8/layout/pyramid2"/>
    <dgm:cxn modelId="{02BFAD6A-A029-4A9C-ACB9-037C5D0E10CF}" type="presParOf" srcId="{A7FB0D7B-EF70-40BB-A7EA-F223AE495EBD}" destId="{B02570D2-EB1D-47F4-99D4-3C3005FBAD50}" srcOrd="1" destOrd="0" presId="urn:microsoft.com/office/officeart/2005/8/layout/pyramid2"/>
    <dgm:cxn modelId="{36C25D43-96EA-42D4-84D3-38C33DCF1110}" type="presParOf" srcId="{A7FB0D7B-EF70-40BB-A7EA-F223AE495EBD}" destId="{EA271F34-CEE9-4E70-B56A-57C9A84FFC1D}" srcOrd="2" destOrd="0" presId="urn:microsoft.com/office/officeart/2005/8/layout/pyramid2"/>
    <dgm:cxn modelId="{DB69D45A-1EC8-4096-B024-61F2190E9D4A}" type="presParOf" srcId="{A7FB0D7B-EF70-40BB-A7EA-F223AE495EBD}" destId="{C718CE91-AAD8-4080-8D44-FE33982D6F08}" srcOrd="3" destOrd="0" presId="urn:microsoft.com/office/officeart/2005/8/layout/pyramid2"/>
    <dgm:cxn modelId="{67FEB59F-C1F5-4DBC-9B10-15D00A534231}" type="presParOf" srcId="{A7FB0D7B-EF70-40BB-A7EA-F223AE495EBD}" destId="{1FD9C074-ACD6-4675-8ADC-FAB72E9729D9}" srcOrd="4" destOrd="0" presId="urn:microsoft.com/office/officeart/2005/8/layout/pyramid2"/>
    <dgm:cxn modelId="{B6A78C8A-F659-45FC-89E7-B70D12E77703}" type="presParOf" srcId="{A7FB0D7B-EF70-40BB-A7EA-F223AE495EBD}" destId="{21C99150-A07F-45AD-8CFC-B569D44A9AFE}"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7B5224-8CB4-47FD-BD02-F19848D6F89F}" type="doc">
      <dgm:prSet loTypeId="urn:microsoft.com/office/officeart/2005/8/layout/pyramid2" loCatId="pyramid" qsTypeId="urn:microsoft.com/office/officeart/2005/8/quickstyle/simple1" qsCatId="simple" csTypeId="urn:microsoft.com/office/officeart/2005/8/colors/accent1_2" csCatId="accent1" phldr="1"/>
      <dgm:spPr/>
    </dgm:pt>
    <dgm:pt modelId="{3093DE09-463B-4025-96B2-99F673510782}">
      <dgm:prSet phldrT="[Text]" custT="1"/>
      <dgm:spPr>
        <a:solidFill>
          <a:srgbClr val="FFCCFF">
            <a:alpha val="90000"/>
          </a:srgbClr>
        </a:solidFill>
        <a:ln>
          <a:solidFill>
            <a:schemeClr val="tx1"/>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t>Ritual:  Performing approved rituals well</a:t>
          </a:r>
          <a:r>
            <a:rPr lang="en-US" altLang="en-US" sz="1800" dirty="0"/>
            <a:t>.</a:t>
          </a:r>
        </a:p>
      </dgm:t>
    </dgm:pt>
    <dgm:pt modelId="{8B4075AF-49D2-4417-BE41-6AAEEBBA71DD}" type="parTrans" cxnId="{0D14874E-8400-4DF0-AB90-5240F3748D4D}">
      <dgm:prSet/>
      <dgm:spPr/>
      <dgm:t>
        <a:bodyPr/>
        <a:lstStyle/>
        <a:p>
          <a:endParaRPr lang="en-US"/>
        </a:p>
      </dgm:t>
    </dgm:pt>
    <dgm:pt modelId="{F47C711A-0386-425E-B00A-1609D89B977A}" type="sibTrans" cxnId="{0D14874E-8400-4DF0-AB90-5240F3748D4D}">
      <dgm:prSet/>
      <dgm:spPr/>
      <dgm:t>
        <a:bodyPr/>
        <a:lstStyle/>
        <a:p>
          <a:endParaRPr lang="en-US"/>
        </a:p>
      </dgm:t>
    </dgm:pt>
    <dgm:pt modelId="{E50DDB1B-DD56-4F44-A392-9694E6597210}">
      <dgm:prSet phldrT="[Text]" custT="1"/>
      <dgm:spPr>
        <a:solidFill>
          <a:srgbClr val="CCFFCC">
            <a:alpha val="90000"/>
          </a:srgbClr>
        </a:solidFill>
        <a:ln>
          <a:solidFill>
            <a:schemeClr val="tx1"/>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t>Planning:  Thinking through to the desired outcome.</a:t>
          </a:r>
        </a:p>
      </dgm:t>
    </dgm:pt>
    <dgm:pt modelId="{83EA01CE-F0CE-4EEB-931C-1009FB54764D}" type="parTrans" cxnId="{13764A5E-2928-41C3-8F4C-8040837418CE}">
      <dgm:prSet/>
      <dgm:spPr/>
      <dgm:t>
        <a:bodyPr/>
        <a:lstStyle/>
        <a:p>
          <a:endParaRPr lang="en-US"/>
        </a:p>
      </dgm:t>
    </dgm:pt>
    <dgm:pt modelId="{94364A39-37A6-4915-923C-3A037D8026B7}" type="sibTrans" cxnId="{13764A5E-2928-41C3-8F4C-8040837418CE}">
      <dgm:prSet/>
      <dgm:spPr/>
      <dgm:t>
        <a:bodyPr/>
        <a:lstStyle/>
        <a:p>
          <a:endParaRPr lang="en-US"/>
        </a:p>
      </dgm:t>
    </dgm:pt>
    <dgm:pt modelId="{B399701C-54B9-4474-B44C-10706A53103C}">
      <dgm:prSet phldrT="[Text]" custT="1"/>
      <dgm:spPr>
        <a:solidFill>
          <a:srgbClr val="FFCC99">
            <a:alpha val="90000"/>
          </a:srgbClr>
        </a:solidFill>
        <a:ln>
          <a:solidFill>
            <a:schemeClr val="tx1"/>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t>Organizing:  Arranging resources to reach objectives.</a:t>
          </a:r>
        </a:p>
      </dgm:t>
    </dgm:pt>
    <dgm:pt modelId="{625F1F90-4567-4E6D-8C3C-2AB5BEB69C40}" type="parTrans" cxnId="{03C44102-F55C-463A-8D92-6BB6806946B0}">
      <dgm:prSet/>
      <dgm:spPr/>
      <dgm:t>
        <a:bodyPr/>
        <a:lstStyle/>
        <a:p>
          <a:endParaRPr lang="en-US"/>
        </a:p>
      </dgm:t>
    </dgm:pt>
    <dgm:pt modelId="{5C92323B-A29F-4120-AC79-09A14889F04D}" type="sibTrans" cxnId="{03C44102-F55C-463A-8D92-6BB6806946B0}">
      <dgm:prSet/>
      <dgm:spPr/>
      <dgm:t>
        <a:bodyPr/>
        <a:lstStyle/>
        <a:p>
          <a:endParaRPr lang="en-US"/>
        </a:p>
      </dgm:t>
    </dgm:pt>
    <dgm:pt modelId="{5CCB6AF9-8C9E-4E5A-B0D2-2311F50F9CF2}" type="pres">
      <dgm:prSet presAssocID="{547B5224-8CB4-47FD-BD02-F19848D6F89F}" presName="compositeShape" presStyleCnt="0">
        <dgm:presLayoutVars>
          <dgm:dir/>
          <dgm:resizeHandles/>
        </dgm:presLayoutVars>
      </dgm:prSet>
      <dgm:spPr/>
    </dgm:pt>
    <dgm:pt modelId="{2B6C0ACB-D57E-41B7-B3FE-D5C26EE80728}" type="pres">
      <dgm:prSet presAssocID="{547B5224-8CB4-47FD-BD02-F19848D6F89F}" presName="pyramid" presStyleLbl="node1" presStyleIdx="0" presStyleCnt="1" custLinFactNeighborX="-6250" custLinFactNeighborY="10407"/>
      <dgm:spPr>
        <a:solidFill>
          <a:srgbClr val="0000FF"/>
        </a:solidFill>
      </dgm:spPr>
    </dgm:pt>
    <dgm:pt modelId="{C1C52784-DA73-4E52-B56C-904BDD159952}" type="pres">
      <dgm:prSet presAssocID="{547B5224-8CB4-47FD-BD02-F19848D6F89F}" presName="theList" presStyleCnt="0"/>
      <dgm:spPr/>
    </dgm:pt>
    <dgm:pt modelId="{F7622B8B-B869-40B3-9299-9E88122869D0}" type="pres">
      <dgm:prSet presAssocID="{3093DE09-463B-4025-96B2-99F673510782}" presName="aNode" presStyleLbl="fgAcc1" presStyleIdx="0" presStyleCnt="3">
        <dgm:presLayoutVars>
          <dgm:bulletEnabled val="1"/>
        </dgm:presLayoutVars>
      </dgm:prSet>
      <dgm:spPr/>
    </dgm:pt>
    <dgm:pt modelId="{DB75B1E2-D79E-47CB-9F26-0694371834BE}" type="pres">
      <dgm:prSet presAssocID="{3093DE09-463B-4025-96B2-99F673510782}" presName="aSpace" presStyleCnt="0"/>
      <dgm:spPr/>
    </dgm:pt>
    <dgm:pt modelId="{4D03494E-1ECF-4FB7-BEB2-790303DACA39}" type="pres">
      <dgm:prSet presAssocID="{E50DDB1B-DD56-4F44-A392-9694E6597210}" presName="aNode" presStyleLbl="fgAcc1" presStyleIdx="1" presStyleCnt="3">
        <dgm:presLayoutVars>
          <dgm:bulletEnabled val="1"/>
        </dgm:presLayoutVars>
      </dgm:prSet>
      <dgm:spPr/>
    </dgm:pt>
    <dgm:pt modelId="{0573637F-0117-4B87-8B8D-F3B73319E4D1}" type="pres">
      <dgm:prSet presAssocID="{E50DDB1B-DD56-4F44-A392-9694E6597210}" presName="aSpace" presStyleCnt="0"/>
      <dgm:spPr/>
    </dgm:pt>
    <dgm:pt modelId="{DE78F26B-CB6B-4AC5-A573-9025406076F3}" type="pres">
      <dgm:prSet presAssocID="{B399701C-54B9-4474-B44C-10706A53103C}" presName="aNode" presStyleLbl="fgAcc1" presStyleIdx="2" presStyleCnt="3" custScaleY="136015">
        <dgm:presLayoutVars>
          <dgm:bulletEnabled val="1"/>
        </dgm:presLayoutVars>
      </dgm:prSet>
      <dgm:spPr/>
    </dgm:pt>
    <dgm:pt modelId="{441C36FF-B1A1-4CF0-8168-8D54121A31E6}" type="pres">
      <dgm:prSet presAssocID="{B399701C-54B9-4474-B44C-10706A53103C}" presName="aSpace" presStyleCnt="0"/>
      <dgm:spPr/>
    </dgm:pt>
  </dgm:ptLst>
  <dgm:cxnLst>
    <dgm:cxn modelId="{03C44102-F55C-463A-8D92-6BB6806946B0}" srcId="{547B5224-8CB4-47FD-BD02-F19848D6F89F}" destId="{B399701C-54B9-4474-B44C-10706A53103C}" srcOrd="2" destOrd="0" parTransId="{625F1F90-4567-4E6D-8C3C-2AB5BEB69C40}" sibTransId="{5C92323B-A29F-4120-AC79-09A14889F04D}"/>
    <dgm:cxn modelId="{EC56FA0B-B08A-4258-A7C0-2BCA2BB5A410}" type="presOf" srcId="{3093DE09-463B-4025-96B2-99F673510782}" destId="{F7622B8B-B869-40B3-9299-9E88122869D0}" srcOrd="0" destOrd="0" presId="urn:microsoft.com/office/officeart/2005/8/layout/pyramid2"/>
    <dgm:cxn modelId="{13764A5E-2928-41C3-8F4C-8040837418CE}" srcId="{547B5224-8CB4-47FD-BD02-F19848D6F89F}" destId="{E50DDB1B-DD56-4F44-A392-9694E6597210}" srcOrd="1" destOrd="0" parTransId="{83EA01CE-F0CE-4EEB-931C-1009FB54764D}" sibTransId="{94364A39-37A6-4915-923C-3A037D8026B7}"/>
    <dgm:cxn modelId="{0D14874E-8400-4DF0-AB90-5240F3748D4D}" srcId="{547B5224-8CB4-47FD-BD02-F19848D6F89F}" destId="{3093DE09-463B-4025-96B2-99F673510782}" srcOrd="0" destOrd="0" parTransId="{8B4075AF-49D2-4417-BE41-6AAEEBBA71DD}" sibTransId="{F47C711A-0386-425E-B00A-1609D89B977A}"/>
    <dgm:cxn modelId="{8C49A772-A3A3-4A07-BDBA-3FC32A7819A6}" type="presOf" srcId="{E50DDB1B-DD56-4F44-A392-9694E6597210}" destId="{4D03494E-1ECF-4FB7-BEB2-790303DACA39}" srcOrd="0" destOrd="0" presId="urn:microsoft.com/office/officeart/2005/8/layout/pyramid2"/>
    <dgm:cxn modelId="{7E3DACAD-4481-4043-87B6-FC5319986334}" type="presOf" srcId="{B399701C-54B9-4474-B44C-10706A53103C}" destId="{DE78F26B-CB6B-4AC5-A573-9025406076F3}" srcOrd="0" destOrd="0" presId="urn:microsoft.com/office/officeart/2005/8/layout/pyramid2"/>
    <dgm:cxn modelId="{901CAFEF-8966-4FFC-B5F5-4C0A75A9093B}" type="presOf" srcId="{547B5224-8CB4-47FD-BD02-F19848D6F89F}" destId="{5CCB6AF9-8C9E-4E5A-B0D2-2311F50F9CF2}" srcOrd="0" destOrd="0" presId="urn:microsoft.com/office/officeart/2005/8/layout/pyramid2"/>
    <dgm:cxn modelId="{EF11A57F-C933-4BBA-AA6B-932C7FECD5C1}" type="presParOf" srcId="{5CCB6AF9-8C9E-4E5A-B0D2-2311F50F9CF2}" destId="{2B6C0ACB-D57E-41B7-B3FE-D5C26EE80728}" srcOrd="0" destOrd="0" presId="urn:microsoft.com/office/officeart/2005/8/layout/pyramid2"/>
    <dgm:cxn modelId="{774976C3-56EC-445A-9CCE-7AE56DEE3F90}" type="presParOf" srcId="{5CCB6AF9-8C9E-4E5A-B0D2-2311F50F9CF2}" destId="{C1C52784-DA73-4E52-B56C-904BDD159952}" srcOrd="1" destOrd="0" presId="urn:microsoft.com/office/officeart/2005/8/layout/pyramid2"/>
    <dgm:cxn modelId="{AD3052F1-A3CD-4A92-BAAF-1624E6C1BE5D}" type="presParOf" srcId="{C1C52784-DA73-4E52-B56C-904BDD159952}" destId="{F7622B8B-B869-40B3-9299-9E88122869D0}" srcOrd="0" destOrd="0" presId="urn:microsoft.com/office/officeart/2005/8/layout/pyramid2"/>
    <dgm:cxn modelId="{AA33835D-25A6-44A8-83AB-337379E54B80}" type="presParOf" srcId="{C1C52784-DA73-4E52-B56C-904BDD159952}" destId="{DB75B1E2-D79E-47CB-9F26-0694371834BE}" srcOrd="1" destOrd="0" presId="urn:microsoft.com/office/officeart/2005/8/layout/pyramid2"/>
    <dgm:cxn modelId="{D6C9BD09-EBF4-4609-9CE8-863417CAFCE0}" type="presParOf" srcId="{C1C52784-DA73-4E52-B56C-904BDD159952}" destId="{4D03494E-1ECF-4FB7-BEB2-790303DACA39}" srcOrd="2" destOrd="0" presId="urn:microsoft.com/office/officeart/2005/8/layout/pyramid2"/>
    <dgm:cxn modelId="{E8A0B479-118D-4C32-A7E3-AF8947D1424F}" type="presParOf" srcId="{C1C52784-DA73-4E52-B56C-904BDD159952}" destId="{0573637F-0117-4B87-8B8D-F3B73319E4D1}" srcOrd="3" destOrd="0" presId="urn:microsoft.com/office/officeart/2005/8/layout/pyramid2"/>
    <dgm:cxn modelId="{7CBA5225-2B16-4228-9528-E47397ED19B1}" type="presParOf" srcId="{C1C52784-DA73-4E52-B56C-904BDD159952}" destId="{DE78F26B-CB6B-4AC5-A573-9025406076F3}" srcOrd="4" destOrd="0" presId="urn:microsoft.com/office/officeart/2005/8/layout/pyramid2"/>
    <dgm:cxn modelId="{70A45AE9-5F6E-42F0-83EA-EFF9E28F227A}" type="presParOf" srcId="{C1C52784-DA73-4E52-B56C-904BDD159952}" destId="{441C36FF-B1A1-4CF0-8168-8D54121A31E6}"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3C246E-2F98-4225-B691-80FFD55442A3}" type="doc">
      <dgm:prSet loTypeId="urn:microsoft.com/office/officeart/2005/8/layout/pyramid2" loCatId="pyramid" qsTypeId="urn:microsoft.com/office/officeart/2005/8/quickstyle/simple1" qsCatId="simple" csTypeId="urn:microsoft.com/office/officeart/2005/8/colors/accent1_2" csCatId="accent1" phldr="1"/>
      <dgm:spPr/>
    </dgm:pt>
    <dgm:pt modelId="{01B2672D-2182-47D5-BBCF-BCD54F8015D3}">
      <dgm:prSet phldrT="[Text]" custT="1"/>
      <dgm:spPr>
        <a:solidFill>
          <a:srgbClr val="FFFF00">
            <a:alpha val="90000"/>
          </a:srgb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t>Communicating:  Transmitting ideas and information from person to person either verbally or in writing.</a:t>
          </a:r>
        </a:p>
      </dgm:t>
    </dgm:pt>
    <dgm:pt modelId="{6A618B46-DF35-4C18-96FB-101A480540B5}" type="parTrans" cxnId="{E990006D-4F5F-4197-8519-E89CC549F907}">
      <dgm:prSet/>
      <dgm:spPr/>
      <dgm:t>
        <a:bodyPr/>
        <a:lstStyle/>
        <a:p>
          <a:endParaRPr lang="en-US"/>
        </a:p>
      </dgm:t>
    </dgm:pt>
    <dgm:pt modelId="{5B60D3A3-F172-44B5-90E2-088C916FA767}" type="sibTrans" cxnId="{E990006D-4F5F-4197-8519-E89CC549F907}">
      <dgm:prSet/>
      <dgm:spPr/>
      <dgm:t>
        <a:bodyPr/>
        <a:lstStyle/>
        <a:p>
          <a:endParaRPr lang="en-US"/>
        </a:p>
      </dgm:t>
    </dgm:pt>
    <dgm:pt modelId="{4EE7190A-5F18-49D2-9182-D7321DFCD34A}">
      <dgm:prSet phldrT="[Text]" custT="1"/>
      <dgm:spPr>
        <a:solidFill>
          <a:srgbClr val="00FF00">
            <a:alpha val="89804"/>
          </a:srgb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t>Interpersonal relations:  Dealing with human issues.</a:t>
          </a:r>
        </a:p>
      </dgm:t>
    </dgm:pt>
    <dgm:pt modelId="{CBD4C31F-1C42-4267-9AFC-3B5EA3D2B57B}" type="parTrans" cxnId="{8E995A9D-84C1-43AD-A5BF-9AD4335258C1}">
      <dgm:prSet/>
      <dgm:spPr/>
      <dgm:t>
        <a:bodyPr/>
        <a:lstStyle/>
        <a:p>
          <a:endParaRPr lang="en-US"/>
        </a:p>
      </dgm:t>
    </dgm:pt>
    <dgm:pt modelId="{021BDF3B-33B6-4569-9C88-B2CDAE37D95F}" type="sibTrans" cxnId="{8E995A9D-84C1-43AD-A5BF-9AD4335258C1}">
      <dgm:prSet/>
      <dgm:spPr/>
      <dgm:t>
        <a:bodyPr/>
        <a:lstStyle/>
        <a:p>
          <a:endParaRPr lang="en-US"/>
        </a:p>
      </dgm:t>
    </dgm:pt>
    <dgm:pt modelId="{92A5FC6F-BA17-4FFE-B001-72336E788036}">
      <dgm:prSet custT="1"/>
      <dgm:spPr>
        <a:solidFill>
          <a:srgbClr val="66FFFF">
            <a:alpha val="90000"/>
          </a:srgbClr>
        </a:solidFill>
      </dgm:spPr>
      <dgm:t>
        <a:bodyPr/>
        <a:lstStyle/>
        <a:p>
          <a:r>
            <a:rPr lang="en-US" altLang="en-US" sz="2000" b="1" dirty="0"/>
            <a:t>Delegation:  Transferring responsibility and authority for actions or decisions to others.</a:t>
          </a:r>
        </a:p>
      </dgm:t>
    </dgm:pt>
    <dgm:pt modelId="{00CC645C-F55F-432F-A6A6-EC14C451167B}" type="parTrans" cxnId="{ED8EA132-1958-4AEA-9AEA-C4871413262A}">
      <dgm:prSet/>
      <dgm:spPr/>
      <dgm:t>
        <a:bodyPr/>
        <a:lstStyle/>
        <a:p>
          <a:endParaRPr lang="en-US"/>
        </a:p>
      </dgm:t>
    </dgm:pt>
    <dgm:pt modelId="{3073C79D-C46A-44BA-A32E-CAF05E2B0448}" type="sibTrans" cxnId="{ED8EA132-1958-4AEA-9AEA-C4871413262A}">
      <dgm:prSet/>
      <dgm:spPr/>
      <dgm:t>
        <a:bodyPr/>
        <a:lstStyle/>
        <a:p>
          <a:endParaRPr lang="en-US"/>
        </a:p>
      </dgm:t>
    </dgm:pt>
    <dgm:pt modelId="{87E49FB5-D4F0-4510-8FB4-38992BA7B411}" type="pres">
      <dgm:prSet presAssocID="{A83C246E-2F98-4225-B691-80FFD55442A3}" presName="compositeShape" presStyleCnt="0">
        <dgm:presLayoutVars>
          <dgm:dir/>
          <dgm:resizeHandles/>
        </dgm:presLayoutVars>
      </dgm:prSet>
      <dgm:spPr/>
    </dgm:pt>
    <dgm:pt modelId="{86127DEA-A493-46D4-999D-F1BB5D02EA0F}" type="pres">
      <dgm:prSet presAssocID="{A83C246E-2F98-4225-B691-80FFD55442A3}" presName="pyramid" presStyleLbl="node1" presStyleIdx="0" presStyleCnt="1" custLinFactNeighborX="764"/>
      <dgm:spPr>
        <a:solidFill>
          <a:srgbClr val="0000FF"/>
        </a:solidFill>
      </dgm:spPr>
    </dgm:pt>
    <dgm:pt modelId="{8792732C-F60F-4D4D-808C-B365ED26688D}" type="pres">
      <dgm:prSet presAssocID="{A83C246E-2F98-4225-B691-80FFD55442A3}" presName="theList" presStyleCnt="0"/>
      <dgm:spPr/>
    </dgm:pt>
    <dgm:pt modelId="{9D637CED-7E07-4317-ABB2-EAA55AC4254F}" type="pres">
      <dgm:prSet presAssocID="{01B2672D-2182-47D5-BBCF-BCD54F8015D3}" presName="aNode" presStyleLbl="fgAcc1" presStyleIdx="0" presStyleCnt="3" custScaleX="121858">
        <dgm:presLayoutVars>
          <dgm:bulletEnabled val="1"/>
        </dgm:presLayoutVars>
      </dgm:prSet>
      <dgm:spPr/>
    </dgm:pt>
    <dgm:pt modelId="{E7764018-E5D6-49D0-928B-906B1952B381}" type="pres">
      <dgm:prSet presAssocID="{01B2672D-2182-47D5-BBCF-BCD54F8015D3}" presName="aSpace" presStyleCnt="0"/>
      <dgm:spPr/>
    </dgm:pt>
    <dgm:pt modelId="{32E3A444-7A04-4C18-BEB6-B8AAACBA9BB0}" type="pres">
      <dgm:prSet presAssocID="{4EE7190A-5F18-49D2-9182-D7321DFCD34A}" presName="aNode" presStyleLbl="fgAcc1" presStyleIdx="1" presStyleCnt="3" custScaleX="122220">
        <dgm:presLayoutVars>
          <dgm:bulletEnabled val="1"/>
        </dgm:presLayoutVars>
      </dgm:prSet>
      <dgm:spPr/>
    </dgm:pt>
    <dgm:pt modelId="{E1A2FC4F-778D-4172-BFE8-F919F0FB6851}" type="pres">
      <dgm:prSet presAssocID="{4EE7190A-5F18-49D2-9182-D7321DFCD34A}" presName="aSpace" presStyleCnt="0"/>
      <dgm:spPr/>
    </dgm:pt>
    <dgm:pt modelId="{C59DB65B-1158-45A6-B9B1-A5D0638DD44B}" type="pres">
      <dgm:prSet presAssocID="{92A5FC6F-BA17-4FFE-B001-72336E788036}" presName="aNode" presStyleLbl="fgAcc1" presStyleIdx="2" presStyleCnt="3" custScaleX="119973" custLinFactNeighborX="-900" custLinFactNeighborY="18451">
        <dgm:presLayoutVars>
          <dgm:bulletEnabled val="1"/>
        </dgm:presLayoutVars>
      </dgm:prSet>
      <dgm:spPr/>
    </dgm:pt>
    <dgm:pt modelId="{CA9570CB-961E-499C-83FF-23D523A2ED58}" type="pres">
      <dgm:prSet presAssocID="{92A5FC6F-BA17-4FFE-B001-72336E788036}" presName="aSpace" presStyleCnt="0"/>
      <dgm:spPr/>
    </dgm:pt>
  </dgm:ptLst>
  <dgm:cxnLst>
    <dgm:cxn modelId="{B04C0D1E-3E58-4BB8-8621-8C159B80DD54}" type="presOf" srcId="{92A5FC6F-BA17-4FFE-B001-72336E788036}" destId="{C59DB65B-1158-45A6-B9B1-A5D0638DD44B}" srcOrd="0" destOrd="0" presId="urn:microsoft.com/office/officeart/2005/8/layout/pyramid2"/>
    <dgm:cxn modelId="{6870D223-68AB-4A50-9884-E2F7B0992158}" type="presOf" srcId="{A83C246E-2F98-4225-B691-80FFD55442A3}" destId="{87E49FB5-D4F0-4510-8FB4-38992BA7B411}" srcOrd="0" destOrd="0" presId="urn:microsoft.com/office/officeart/2005/8/layout/pyramid2"/>
    <dgm:cxn modelId="{ED8EA132-1958-4AEA-9AEA-C4871413262A}" srcId="{A83C246E-2F98-4225-B691-80FFD55442A3}" destId="{92A5FC6F-BA17-4FFE-B001-72336E788036}" srcOrd="2" destOrd="0" parTransId="{00CC645C-F55F-432F-A6A6-EC14C451167B}" sibTransId="{3073C79D-C46A-44BA-A32E-CAF05E2B0448}"/>
    <dgm:cxn modelId="{07948064-7AE0-45A8-A168-2B1A74C5A140}" type="presOf" srcId="{4EE7190A-5F18-49D2-9182-D7321DFCD34A}" destId="{32E3A444-7A04-4C18-BEB6-B8AAACBA9BB0}" srcOrd="0" destOrd="0" presId="urn:microsoft.com/office/officeart/2005/8/layout/pyramid2"/>
    <dgm:cxn modelId="{E990006D-4F5F-4197-8519-E89CC549F907}" srcId="{A83C246E-2F98-4225-B691-80FFD55442A3}" destId="{01B2672D-2182-47D5-BBCF-BCD54F8015D3}" srcOrd="0" destOrd="0" parTransId="{6A618B46-DF35-4C18-96FB-101A480540B5}" sibTransId="{5B60D3A3-F172-44B5-90E2-088C916FA767}"/>
    <dgm:cxn modelId="{0238B083-F202-49A1-B035-8FF9DB4038BF}" type="presOf" srcId="{01B2672D-2182-47D5-BBCF-BCD54F8015D3}" destId="{9D637CED-7E07-4317-ABB2-EAA55AC4254F}" srcOrd="0" destOrd="0" presId="urn:microsoft.com/office/officeart/2005/8/layout/pyramid2"/>
    <dgm:cxn modelId="{8E995A9D-84C1-43AD-A5BF-9AD4335258C1}" srcId="{A83C246E-2F98-4225-B691-80FFD55442A3}" destId="{4EE7190A-5F18-49D2-9182-D7321DFCD34A}" srcOrd="1" destOrd="0" parTransId="{CBD4C31F-1C42-4267-9AFC-3B5EA3D2B57B}" sibTransId="{021BDF3B-33B6-4569-9C88-B2CDAE37D95F}"/>
    <dgm:cxn modelId="{ED8FCB88-71C4-46F2-B42C-0462E816EAD5}" type="presParOf" srcId="{87E49FB5-D4F0-4510-8FB4-38992BA7B411}" destId="{86127DEA-A493-46D4-999D-F1BB5D02EA0F}" srcOrd="0" destOrd="0" presId="urn:microsoft.com/office/officeart/2005/8/layout/pyramid2"/>
    <dgm:cxn modelId="{2F93C40B-862B-419C-8A38-E6F04710C285}" type="presParOf" srcId="{87E49FB5-D4F0-4510-8FB4-38992BA7B411}" destId="{8792732C-F60F-4D4D-808C-B365ED26688D}" srcOrd="1" destOrd="0" presId="urn:microsoft.com/office/officeart/2005/8/layout/pyramid2"/>
    <dgm:cxn modelId="{D53BC860-0804-4F7D-8EAD-9B150D51D1C0}" type="presParOf" srcId="{8792732C-F60F-4D4D-808C-B365ED26688D}" destId="{9D637CED-7E07-4317-ABB2-EAA55AC4254F}" srcOrd="0" destOrd="0" presId="urn:microsoft.com/office/officeart/2005/8/layout/pyramid2"/>
    <dgm:cxn modelId="{1C046FAF-DB69-4F06-953E-38AFADD9D659}" type="presParOf" srcId="{8792732C-F60F-4D4D-808C-B365ED26688D}" destId="{E7764018-E5D6-49D0-928B-906B1952B381}" srcOrd="1" destOrd="0" presId="urn:microsoft.com/office/officeart/2005/8/layout/pyramid2"/>
    <dgm:cxn modelId="{444CCB2E-6E44-4521-83E5-3446E7F376D3}" type="presParOf" srcId="{8792732C-F60F-4D4D-808C-B365ED26688D}" destId="{32E3A444-7A04-4C18-BEB6-B8AAACBA9BB0}" srcOrd="2" destOrd="0" presId="urn:microsoft.com/office/officeart/2005/8/layout/pyramid2"/>
    <dgm:cxn modelId="{5F12A331-6B2B-4098-AE33-8A9C789B24E5}" type="presParOf" srcId="{8792732C-F60F-4D4D-808C-B365ED26688D}" destId="{E1A2FC4F-778D-4172-BFE8-F919F0FB6851}" srcOrd="3" destOrd="0" presId="urn:microsoft.com/office/officeart/2005/8/layout/pyramid2"/>
    <dgm:cxn modelId="{4FCEBB61-D721-46C3-8F55-6208F519D998}" type="presParOf" srcId="{8792732C-F60F-4D4D-808C-B365ED26688D}" destId="{C59DB65B-1158-45A6-B9B1-A5D0638DD44B}" srcOrd="4" destOrd="0" presId="urn:microsoft.com/office/officeart/2005/8/layout/pyramid2"/>
    <dgm:cxn modelId="{C1B9511F-76BD-4A31-9F1F-41DA10CDBE6E}" type="presParOf" srcId="{8792732C-F60F-4D4D-808C-B365ED26688D}" destId="{CA9570CB-961E-499C-83FF-23D523A2ED58}"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D1DD22-003C-4D91-A345-84B2A4EC56A6}"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1E3F5E36-B9CE-4EEE-9020-8B74860E6001}">
      <dgm:prSet phldrT="[Text]" custT="1"/>
      <dgm:spPr>
        <a:solidFill>
          <a:srgbClr val="003300">
            <a:alpha val="89804"/>
          </a:srgbClr>
        </a:solidFill>
        <a:ln>
          <a:solidFill>
            <a:schemeClr val="tx1"/>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solidFill>
                <a:schemeClr val="bg1"/>
              </a:solidFill>
            </a:rPr>
            <a:t>Following:  Accepting the lead of others.</a:t>
          </a:r>
        </a:p>
      </dgm:t>
    </dgm:pt>
    <dgm:pt modelId="{0483B0C6-42B1-42DD-86FB-6C06B4D979A0}" type="parTrans" cxnId="{0AD507B5-F465-4B1C-8D00-7D1023C1BEBF}">
      <dgm:prSet/>
      <dgm:spPr/>
      <dgm:t>
        <a:bodyPr/>
        <a:lstStyle/>
        <a:p>
          <a:endParaRPr lang="en-US"/>
        </a:p>
      </dgm:t>
    </dgm:pt>
    <dgm:pt modelId="{30FCB9B3-C630-447A-BE78-268907CD3A69}" type="sibTrans" cxnId="{0AD507B5-F465-4B1C-8D00-7D1023C1BEBF}">
      <dgm:prSet/>
      <dgm:spPr/>
      <dgm:t>
        <a:bodyPr/>
        <a:lstStyle/>
        <a:p>
          <a:endParaRPr lang="en-US"/>
        </a:p>
      </dgm:t>
    </dgm:pt>
    <dgm:pt modelId="{E69D7ABD-837F-486D-B593-21D815BAC1FE}">
      <dgm:prSet phldrT="[Text]" custT="1"/>
      <dgm:spPr>
        <a:solidFill>
          <a:srgbClr val="A50021">
            <a:alpha val="89804"/>
          </a:srgbClr>
        </a:solidFill>
        <a:ln>
          <a:solidFill>
            <a:schemeClr val="tx1"/>
          </a:solidFill>
        </a:ln>
      </dgm:spPr>
      <dgm:t>
        <a:bodyPr/>
        <a:lstStyle/>
        <a:p>
          <a:r>
            <a:rPr lang="en-US" altLang="en-US" sz="2000" b="1" dirty="0">
              <a:solidFill>
                <a:schemeClr val="bg1"/>
              </a:solidFill>
            </a:rPr>
            <a:t>Conflict resolution:  Bringing about a consensus solution.</a:t>
          </a:r>
          <a:endParaRPr lang="en-US" sz="2000" b="1" dirty="0">
            <a:solidFill>
              <a:schemeClr val="bg1"/>
            </a:solidFill>
          </a:endParaRPr>
        </a:p>
      </dgm:t>
    </dgm:pt>
    <dgm:pt modelId="{7EC77A19-31FD-4ADE-A32E-365B4D474942}" type="parTrans" cxnId="{5831FDCE-E272-47A3-9968-9D1089DF1030}">
      <dgm:prSet/>
      <dgm:spPr/>
      <dgm:t>
        <a:bodyPr/>
        <a:lstStyle/>
        <a:p>
          <a:endParaRPr lang="en-US"/>
        </a:p>
      </dgm:t>
    </dgm:pt>
    <dgm:pt modelId="{17F9924C-6D30-465F-9528-B629C44A6C78}" type="sibTrans" cxnId="{5831FDCE-E272-47A3-9968-9D1089DF1030}">
      <dgm:prSet/>
      <dgm:spPr/>
      <dgm:t>
        <a:bodyPr/>
        <a:lstStyle/>
        <a:p>
          <a:endParaRPr lang="en-US"/>
        </a:p>
      </dgm:t>
    </dgm:pt>
    <dgm:pt modelId="{373BB9F6-717B-4412-89A6-3FFED3DB15A2}">
      <dgm:prSet custT="1"/>
      <dgm:spPr>
        <a:solidFill>
          <a:srgbClr val="000066">
            <a:alpha val="89804"/>
          </a:srgbClr>
        </a:solidFill>
        <a:ln>
          <a:solidFill>
            <a:schemeClr val="tx1"/>
          </a:solidFill>
        </a:ln>
      </dgm:spPr>
      <dgm:t>
        <a:bodyPr/>
        <a:lstStyle/>
        <a:p>
          <a:r>
            <a:rPr lang="en-US" altLang="en-US" sz="1800" b="1" dirty="0">
              <a:solidFill>
                <a:schemeClr val="bg1"/>
              </a:solidFill>
            </a:rPr>
            <a:t>Administration:  Supervising and overseeing operations.</a:t>
          </a:r>
        </a:p>
      </dgm:t>
    </dgm:pt>
    <dgm:pt modelId="{494C5A34-8152-4552-BF4F-AF579DCF38BF}" type="parTrans" cxnId="{99216BC3-7958-41F3-89E9-9F7EB2CCAF77}">
      <dgm:prSet/>
      <dgm:spPr/>
      <dgm:t>
        <a:bodyPr/>
        <a:lstStyle/>
        <a:p>
          <a:endParaRPr lang="en-US"/>
        </a:p>
      </dgm:t>
    </dgm:pt>
    <dgm:pt modelId="{41008BE9-4B96-4CDD-BD27-1AFA8B280513}" type="sibTrans" cxnId="{99216BC3-7958-41F3-89E9-9F7EB2CCAF77}">
      <dgm:prSet/>
      <dgm:spPr/>
      <dgm:t>
        <a:bodyPr/>
        <a:lstStyle/>
        <a:p>
          <a:endParaRPr lang="en-US"/>
        </a:p>
      </dgm:t>
    </dgm:pt>
    <dgm:pt modelId="{2833582C-3824-418D-9A86-A0060362532E}" type="pres">
      <dgm:prSet presAssocID="{56D1DD22-003C-4D91-A345-84B2A4EC56A6}" presName="compositeShape" presStyleCnt="0">
        <dgm:presLayoutVars>
          <dgm:dir/>
          <dgm:resizeHandles/>
        </dgm:presLayoutVars>
      </dgm:prSet>
      <dgm:spPr/>
    </dgm:pt>
    <dgm:pt modelId="{B4F85C6E-2F09-4903-B191-34E2B1459675}" type="pres">
      <dgm:prSet presAssocID="{56D1DD22-003C-4D91-A345-84B2A4EC56A6}" presName="pyramid" presStyleLbl="node1" presStyleIdx="0" presStyleCnt="1" custLinFactNeighborX="-625"/>
      <dgm:spPr>
        <a:solidFill>
          <a:srgbClr val="0000FF"/>
        </a:solidFill>
      </dgm:spPr>
    </dgm:pt>
    <dgm:pt modelId="{DFAAC0B3-85AC-4F69-97C7-FA30F74B4A80}" type="pres">
      <dgm:prSet presAssocID="{56D1DD22-003C-4D91-A345-84B2A4EC56A6}" presName="theList" presStyleCnt="0"/>
      <dgm:spPr/>
    </dgm:pt>
    <dgm:pt modelId="{631AF165-C241-4954-97A1-E3FE8C6BB2E8}" type="pres">
      <dgm:prSet presAssocID="{1E3F5E36-B9CE-4EEE-9020-8B74860E6001}" presName="aNode" presStyleLbl="fgAcc1" presStyleIdx="0" presStyleCnt="3" custScaleX="105769">
        <dgm:presLayoutVars>
          <dgm:bulletEnabled val="1"/>
        </dgm:presLayoutVars>
      </dgm:prSet>
      <dgm:spPr/>
    </dgm:pt>
    <dgm:pt modelId="{1B79B2B0-26E9-433D-B3DD-E92CE68C2577}" type="pres">
      <dgm:prSet presAssocID="{1E3F5E36-B9CE-4EEE-9020-8B74860E6001}" presName="aSpace" presStyleCnt="0"/>
      <dgm:spPr/>
    </dgm:pt>
    <dgm:pt modelId="{9B7F45EA-D1B6-4DBE-85D0-8A0B00765F2E}" type="pres">
      <dgm:prSet presAssocID="{E69D7ABD-837F-486D-B593-21D815BAC1FE}" presName="aNode" presStyleLbl="fgAcc1" presStyleIdx="1" presStyleCnt="3" custScaleX="107692">
        <dgm:presLayoutVars>
          <dgm:bulletEnabled val="1"/>
        </dgm:presLayoutVars>
      </dgm:prSet>
      <dgm:spPr/>
    </dgm:pt>
    <dgm:pt modelId="{C3A20E33-527F-481B-9EFE-86198E4A4283}" type="pres">
      <dgm:prSet presAssocID="{E69D7ABD-837F-486D-B593-21D815BAC1FE}" presName="aSpace" presStyleCnt="0"/>
      <dgm:spPr/>
    </dgm:pt>
    <dgm:pt modelId="{EBA8F57F-20D8-4E58-9B1C-79BF3227C5E0}" type="pres">
      <dgm:prSet presAssocID="{373BB9F6-717B-4412-89A6-3FFED3DB15A2}" presName="aNode" presStyleLbl="fgAcc1" presStyleIdx="2" presStyleCnt="3" custScaleX="105769">
        <dgm:presLayoutVars>
          <dgm:bulletEnabled val="1"/>
        </dgm:presLayoutVars>
      </dgm:prSet>
      <dgm:spPr/>
    </dgm:pt>
    <dgm:pt modelId="{AF5244FF-708F-4B52-8688-19B365821EB6}" type="pres">
      <dgm:prSet presAssocID="{373BB9F6-717B-4412-89A6-3FFED3DB15A2}" presName="aSpace" presStyleCnt="0"/>
      <dgm:spPr/>
    </dgm:pt>
  </dgm:ptLst>
  <dgm:cxnLst>
    <dgm:cxn modelId="{67DA512A-91BD-438E-8BBE-6FF5B1CFD07E}" type="presOf" srcId="{56D1DD22-003C-4D91-A345-84B2A4EC56A6}" destId="{2833582C-3824-418D-9A86-A0060362532E}" srcOrd="0" destOrd="0" presId="urn:microsoft.com/office/officeart/2005/8/layout/pyramid2"/>
    <dgm:cxn modelId="{391CFA50-8317-4886-B31F-02097E49BAB0}" type="presOf" srcId="{E69D7ABD-837F-486D-B593-21D815BAC1FE}" destId="{9B7F45EA-D1B6-4DBE-85D0-8A0B00765F2E}" srcOrd="0" destOrd="0" presId="urn:microsoft.com/office/officeart/2005/8/layout/pyramid2"/>
    <dgm:cxn modelId="{0AD507B5-F465-4B1C-8D00-7D1023C1BEBF}" srcId="{56D1DD22-003C-4D91-A345-84B2A4EC56A6}" destId="{1E3F5E36-B9CE-4EEE-9020-8B74860E6001}" srcOrd="0" destOrd="0" parTransId="{0483B0C6-42B1-42DD-86FB-6C06B4D979A0}" sibTransId="{30FCB9B3-C630-447A-BE78-268907CD3A69}"/>
    <dgm:cxn modelId="{8C3464C0-CC33-47BD-B862-4BFB9FD30BF7}" type="presOf" srcId="{373BB9F6-717B-4412-89A6-3FFED3DB15A2}" destId="{EBA8F57F-20D8-4E58-9B1C-79BF3227C5E0}" srcOrd="0" destOrd="0" presId="urn:microsoft.com/office/officeart/2005/8/layout/pyramid2"/>
    <dgm:cxn modelId="{99216BC3-7958-41F3-89E9-9F7EB2CCAF77}" srcId="{56D1DD22-003C-4D91-A345-84B2A4EC56A6}" destId="{373BB9F6-717B-4412-89A6-3FFED3DB15A2}" srcOrd="2" destOrd="0" parTransId="{494C5A34-8152-4552-BF4F-AF579DCF38BF}" sibTransId="{41008BE9-4B96-4CDD-BD27-1AFA8B280513}"/>
    <dgm:cxn modelId="{5831FDCE-E272-47A3-9968-9D1089DF1030}" srcId="{56D1DD22-003C-4D91-A345-84B2A4EC56A6}" destId="{E69D7ABD-837F-486D-B593-21D815BAC1FE}" srcOrd="1" destOrd="0" parTransId="{7EC77A19-31FD-4ADE-A32E-365B4D474942}" sibTransId="{17F9924C-6D30-465F-9528-B629C44A6C78}"/>
    <dgm:cxn modelId="{2D7A50DA-EEF0-4620-9AC0-877C7FE06C32}" type="presOf" srcId="{1E3F5E36-B9CE-4EEE-9020-8B74860E6001}" destId="{631AF165-C241-4954-97A1-E3FE8C6BB2E8}" srcOrd="0" destOrd="0" presId="urn:microsoft.com/office/officeart/2005/8/layout/pyramid2"/>
    <dgm:cxn modelId="{D499DC01-78B5-40A6-B7BA-5CBCD7FFC435}" type="presParOf" srcId="{2833582C-3824-418D-9A86-A0060362532E}" destId="{B4F85C6E-2F09-4903-B191-34E2B1459675}" srcOrd="0" destOrd="0" presId="urn:microsoft.com/office/officeart/2005/8/layout/pyramid2"/>
    <dgm:cxn modelId="{4E44FDD0-8438-4D04-B7CD-E4256FDA6344}" type="presParOf" srcId="{2833582C-3824-418D-9A86-A0060362532E}" destId="{DFAAC0B3-85AC-4F69-97C7-FA30F74B4A80}" srcOrd="1" destOrd="0" presId="urn:microsoft.com/office/officeart/2005/8/layout/pyramid2"/>
    <dgm:cxn modelId="{8158A830-2833-4E29-AF2C-EF2123DE3250}" type="presParOf" srcId="{DFAAC0B3-85AC-4F69-97C7-FA30F74B4A80}" destId="{631AF165-C241-4954-97A1-E3FE8C6BB2E8}" srcOrd="0" destOrd="0" presId="urn:microsoft.com/office/officeart/2005/8/layout/pyramid2"/>
    <dgm:cxn modelId="{0E64C6CB-E3FB-4EAE-A1DD-8794B332714D}" type="presParOf" srcId="{DFAAC0B3-85AC-4F69-97C7-FA30F74B4A80}" destId="{1B79B2B0-26E9-433D-B3DD-E92CE68C2577}" srcOrd="1" destOrd="0" presId="urn:microsoft.com/office/officeart/2005/8/layout/pyramid2"/>
    <dgm:cxn modelId="{0B42086B-E950-4D56-BA3E-BB90BD12D815}" type="presParOf" srcId="{DFAAC0B3-85AC-4F69-97C7-FA30F74B4A80}" destId="{9B7F45EA-D1B6-4DBE-85D0-8A0B00765F2E}" srcOrd="2" destOrd="0" presId="urn:microsoft.com/office/officeart/2005/8/layout/pyramid2"/>
    <dgm:cxn modelId="{5CDAF169-F588-467A-8E04-DF12339BC04B}" type="presParOf" srcId="{DFAAC0B3-85AC-4F69-97C7-FA30F74B4A80}" destId="{C3A20E33-527F-481B-9EFE-86198E4A4283}" srcOrd="3" destOrd="0" presId="urn:microsoft.com/office/officeart/2005/8/layout/pyramid2"/>
    <dgm:cxn modelId="{77E8644C-0A10-49A7-B870-A04822F1C969}" type="presParOf" srcId="{DFAAC0B3-85AC-4F69-97C7-FA30F74B4A80}" destId="{EBA8F57F-20D8-4E58-9B1C-79BF3227C5E0}" srcOrd="4" destOrd="0" presId="urn:microsoft.com/office/officeart/2005/8/layout/pyramid2"/>
    <dgm:cxn modelId="{ECBA54C1-2DE6-4C2B-A79A-33CB674CF19E}" type="presParOf" srcId="{DFAAC0B3-85AC-4F69-97C7-FA30F74B4A80}" destId="{AF5244FF-708F-4B52-8688-19B365821EB6}"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CD9FDF-97DE-4036-8CD3-ADC002CD592B}"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DB4B3A9A-E7C5-4E0B-93D0-8B159B684F48}">
      <dgm:prSet phldrT="[Text]" custT="1"/>
      <dgm:spPr>
        <a:ln>
          <a:solidFill>
            <a:schemeClr val="tx1"/>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t>Management:  Directing operations effectively and efficiently.</a:t>
          </a:r>
        </a:p>
      </dgm:t>
    </dgm:pt>
    <dgm:pt modelId="{04CF9625-9BC1-4CD8-B735-703DB20F801C}" type="parTrans" cxnId="{B399A4EB-7DB1-4083-83F3-FEE6E6771E30}">
      <dgm:prSet/>
      <dgm:spPr/>
      <dgm:t>
        <a:bodyPr/>
        <a:lstStyle/>
        <a:p>
          <a:endParaRPr lang="en-US"/>
        </a:p>
      </dgm:t>
    </dgm:pt>
    <dgm:pt modelId="{27D4F6B8-194C-4B55-A298-ADF436646AF9}" type="sibTrans" cxnId="{B399A4EB-7DB1-4083-83F3-FEE6E6771E30}">
      <dgm:prSet/>
      <dgm:spPr/>
      <dgm:t>
        <a:bodyPr/>
        <a:lstStyle/>
        <a:p>
          <a:endParaRPr lang="en-US"/>
        </a:p>
      </dgm:t>
    </dgm:pt>
    <dgm:pt modelId="{44B5B27A-8F25-43F0-A717-56345D1D01DE}">
      <dgm:prSet phldrT="[Text]" custT="1"/>
      <dgm:spPr>
        <a:ln>
          <a:solidFill>
            <a:schemeClr val="tx1"/>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000" b="1" dirty="0"/>
            <a:t>Leadership:  Influencing others to think or act in a particular way.</a:t>
          </a:r>
        </a:p>
      </dgm:t>
    </dgm:pt>
    <dgm:pt modelId="{68235A5A-EC62-4053-8F1E-57BBA13A43B3}" type="parTrans" cxnId="{6B3EE483-02E4-446E-8669-543DF2433C84}">
      <dgm:prSet/>
      <dgm:spPr/>
      <dgm:t>
        <a:bodyPr/>
        <a:lstStyle/>
        <a:p>
          <a:endParaRPr lang="en-US"/>
        </a:p>
      </dgm:t>
    </dgm:pt>
    <dgm:pt modelId="{436C2116-82EC-415B-9B58-6DDBDEAA3FC3}" type="sibTrans" cxnId="{6B3EE483-02E4-446E-8669-543DF2433C84}">
      <dgm:prSet/>
      <dgm:spPr/>
      <dgm:t>
        <a:bodyPr/>
        <a:lstStyle/>
        <a:p>
          <a:endParaRPr lang="en-US"/>
        </a:p>
      </dgm:t>
    </dgm:pt>
    <dgm:pt modelId="{45BB72EE-49E8-4502-AB68-007AC617DEF9}">
      <dgm:prSet custT="1"/>
      <dgm:spPr>
        <a:ln>
          <a:solidFill>
            <a:schemeClr val="tx1"/>
          </a:solidFill>
        </a:ln>
      </dgm:spPr>
      <dgm:t>
        <a:bodyPr/>
        <a:lstStyle/>
        <a:p>
          <a:r>
            <a:rPr lang="en-US" altLang="en-US" sz="2000" b="1" dirty="0"/>
            <a:t>Marketing and public relations:  Causing others to want to join and participate in Masonry.</a:t>
          </a:r>
        </a:p>
      </dgm:t>
    </dgm:pt>
    <dgm:pt modelId="{73282F8B-0DB4-49A8-9358-EBC7647B42A2}" type="parTrans" cxnId="{550B0568-440A-4C4D-BCD3-5CAB7979E760}">
      <dgm:prSet/>
      <dgm:spPr/>
      <dgm:t>
        <a:bodyPr/>
        <a:lstStyle/>
        <a:p>
          <a:endParaRPr lang="en-US"/>
        </a:p>
      </dgm:t>
    </dgm:pt>
    <dgm:pt modelId="{BAF14512-CC71-445C-9675-1C7BE1FCF190}" type="sibTrans" cxnId="{550B0568-440A-4C4D-BCD3-5CAB7979E760}">
      <dgm:prSet/>
      <dgm:spPr/>
      <dgm:t>
        <a:bodyPr/>
        <a:lstStyle/>
        <a:p>
          <a:endParaRPr lang="en-US"/>
        </a:p>
      </dgm:t>
    </dgm:pt>
    <dgm:pt modelId="{568B36F9-FFF2-4450-AA01-834C48AA59DA}">
      <dgm:prSet custT="1"/>
      <dgm:spPr>
        <a:ln>
          <a:solidFill>
            <a:schemeClr val="tx1"/>
          </a:solidFill>
        </a:ln>
      </dgm:spPr>
      <dgm:t>
        <a:bodyPr/>
        <a:lstStyle/>
        <a:p>
          <a:r>
            <a:rPr lang="en-US" altLang="en-US" sz="2000" b="1" dirty="0">
              <a:solidFill>
                <a:srgbClr val="C00000"/>
              </a:solidFill>
            </a:rPr>
            <a:t>Sell Masonry on its merits TODAY rather than on its history … show </a:t>
          </a:r>
          <a:r>
            <a:rPr lang="en-US" altLang="en-US" sz="2000" b="1" u="sng" cap="small" dirty="0">
              <a:solidFill>
                <a:srgbClr val="C00000"/>
              </a:solidFill>
            </a:rPr>
            <a:t>Value to the Member</a:t>
          </a:r>
          <a:r>
            <a:rPr lang="en-US" altLang="en-US" sz="2000" b="1" dirty="0">
              <a:solidFill>
                <a:srgbClr val="C00000"/>
              </a:solidFill>
            </a:rPr>
            <a:t>. </a:t>
          </a:r>
        </a:p>
      </dgm:t>
    </dgm:pt>
    <dgm:pt modelId="{D4EFBCA0-5355-4F1D-B110-EFAC4FE3877D}" type="parTrans" cxnId="{BF721984-4357-4D13-8E50-596145F9214A}">
      <dgm:prSet/>
      <dgm:spPr/>
      <dgm:t>
        <a:bodyPr/>
        <a:lstStyle/>
        <a:p>
          <a:endParaRPr lang="en-US"/>
        </a:p>
      </dgm:t>
    </dgm:pt>
    <dgm:pt modelId="{7BEB2C96-4434-4D6C-BFD3-38D9D6F7355D}" type="sibTrans" cxnId="{BF721984-4357-4D13-8E50-596145F9214A}">
      <dgm:prSet/>
      <dgm:spPr/>
      <dgm:t>
        <a:bodyPr/>
        <a:lstStyle/>
        <a:p>
          <a:endParaRPr lang="en-US"/>
        </a:p>
      </dgm:t>
    </dgm:pt>
    <dgm:pt modelId="{E47135A7-E2EF-4B4B-BFBA-62377BB9C083}" type="pres">
      <dgm:prSet presAssocID="{49CD9FDF-97DE-4036-8CD3-ADC002CD592B}" presName="compositeShape" presStyleCnt="0">
        <dgm:presLayoutVars>
          <dgm:dir/>
          <dgm:resizeHandles/>
        </dgm:presLayoutVars>
      </dgm:prSet>
      <dgm:spPr/>
    </dgm:pt>
    <dgm:pt modelId="{321FBA38-AC7A-49A0-897A-F6E0CA914D90}" type="pres">
      <dgm:prSet presAssocID="{49CD9FDF-97DE-4036-8CD3-ADC002CD592B}" presName="pyramid" presStyleLbl="node1" presStyleIdx="0" presStyleCnt="1"/>
      <dgm:spPr>
        <a:solidFill>
          <a:srgbClr val="0000FF"/>
        </a:solidFill>
      </dgm:spPr>
    </dgm:pt>
    <dgm:pt modelId="{FA3BD336-A9B9-4F61-AA6B-7258BE125ED5}" type="pres">
      <dgm:prSet presAssocID="{49CD9FDF-97DE-4036-8CD3-ADC002CD592B}" presName="theList" presStyleCnt="0"/>
      <dgm:spPr/>
    </dgm:pt>
    <dgm:pt modelId="{7B2172E0-7AC5-4EB9-8E12-2260D716E470}" type="pres">
      <dgm:prSet presAssocID="{DB4B3A9A-E7C5-4E0B-93D0-8B159B684F48}" presName="aNode" presStyleLbl="fgAcc1" presStyleIdx="0" presStyleCnt="4" custScaleX="128125">
        <dgm:presLayoutVars>
          <dgm:bulletEnabled val="1"/>
        </dgm:presLayoutVars>
      </dgm:prSet>
      <dgm:spPr/>
    </dgm:pt>
    <dgm:pt modelId="{0881BDA7-BCCF-4554-9185-9AB97C1A7035}" type="pres">
      <dgm:prSet presAssocID="{DB4B3A9A-E7C5-4E0B-93D0-8B159B684F48}" presName="aSpace" presStyleCnt="0"/>
      <dgm:spPr/>
    </dgm:pt>
    <dgm:pt modelId="{8BBE8B87-E1C6-411F-A27A-6A71E8A747E8}" type="pres">
      <dgm:prSet presAssocID="{44B5B27A-8F25-43F0-A717-56345D1D01DE}" presName="aNode" presStyleLbl="fgAcc1" presStyleIdx="1" presStyleCnt="4" custScaleX="129327">
        <dgm:presLayoutVars>
          <dgm:bulletEnabled val="1"/>
        </dgm:presLayoutVars>
      </dgm:prSet>
      <dgm:spPr/>
    </dgm:pt>
    <dgm:pt modelId="{7BABE723-4156-425D-BE17-DDD95F5F978B}" type="pres">
      <dgm:prSet presAssocID="{44B5B27A-8F25-43F0-A717-56345D1D01DE}" presName="aSpace" presStyleCnt="0"/>
      <dgm:spPr/>
    </dgm:pt>
    <dgm:pt modelId="{C5FFD298-0504-4240-9BC9-FBCA56362E84}" type="pres">
      <dgm:prSet presAssocID="{45BB72EE-49E8-4502-AB68-007AC617DEF9}" presName="aNode" presStyleLbl="fgAcc1" presStyleIdx="2" presStyleCnt="4" custScaleX="128125" custLinFactNeighborX="-116" custLinFactNeighborY="16671">
        <dgm:presLayoutVars>
          <dgm:bulletEnabled val="1"/>
        </dgm:presLayoutVars>
      </dgm:prSet>
      <dgm:spPr/>
    </dgm:pt>
    <dgm:pt modelId="{10257DD7-B269-4D86-A383-F145B85A718A}" type="pres">
      <dgm:prSet presAssocID="{45BB72EE-49E8-4502-AB68-007AC617DEF9}" presName="aSpace" presStyleCnt="0"/>
      <dgm:spPr/>
    </dgm:pt>
    <dgm:pt modelId="{BF56BA20-98CC-4587-8042-B8DCDE04A0D6}" type="pres">
      <dgm:prSet presAssocID="{568B36F9-FFF2-4450-AA01-834C48AA59DA}" presName="aNode" presStyleLbl="fgAcc1" presStyleIdx="3" presStyleCnt="4" custScaleX="128356">
        <dgm:presLayoutVars>
          <dgm:bulletEnabled val="1"/>
        </dgm:presLayoutVars>
      </dgm:prSet>
      <dgm:spPr/>
    </dgm:pt>
    <dgm:pt modelId="{CF917843-76DD-4528-A7A5-0FCB0C0E79D2}" type="pres">
      <dgm:prSet presAssocID="{568B36F9-FFF2-4450-AA01-834C48AA59DA}" presName="aSpace" presStyleCnt="0"/>
      <dgm:spPr/>
    </dgm:pt>
  </dgm:ptLst>
  <dgm:cxnLst>
    <dgm:cxn modelId="{4729B302-DB74-4207-967B-E2DE3C3013F3}" type="presOf" srcId="{49CD9FDF-97DE-4036-8CD3-ADC002CD592B}" destId="{E47135A7-E2EF-4B4B-BFBA-62377BB9C083}" srcOrd="0" destOrd="0" presId="urn:microsoft.com/office/officeart/2005/8/layout/pyramid2"/>
    <dgm:cxn modelId="{DE0A1D3E-A29C-4F9F-B5E2-0502F072966A}" type="presOf" srcId="{DB4B3A9A-E7C5-4E0B-93D0-8B159B684F48}" destId="{7B2172E0-7AC5-4EB9-8E12-2260D716E470}" srcOrd="0" destOrd="0" presId="urn:microsoft.com/office/officeart/2005/8/layout/pyramid2"/>
    <dgm:cxn modelId="{550B0568-440A-4C4D-BCD3-5CAB7979E760}" srcId="{49CD9FDF-97DE-4036-8CD3-ADC002CD592B}" destId="{45BB72EE-49E8-4502-AB68-007AC617DEF9}" srcOrd="2" destOrd="0" parTransId="{73282F8B-0DB4-49A8-9358-EBC7647B42A2}" sibTransId="{BAF14512-CC71-445C-9675-1C7BE1FCF190}"/>
    <dgm:cxn modelId="{6B3EE483-02E4-446E-8669-543DF2433C84}" srcId="{49CD9FDF-97DE-4036-8CD3-ADC002CD592B}" destId="{44B5B27A-8F25-43F0-A717-56345D1D01DE}" srcOrd="1" destOrd="0" parTransId="{68235A5A-EC62-4053-8F1E-57BBA13A43B3}" sibTransId="{436C2116-82EC-415B-9B58-6DDBDEAA3FC3}"/>
    <dgm:cxn modelId="{BF721984-4357-4D13-8E50-596145F9214A}" srcId="{49CD9FDF-97DE-4036-8CD3-ADC002CD592B}" destId="{568B36F9-FFF2-4450-AA01-834C48AA59DA}" srcOrd="3" destOrd="0" parTransId="{D4EFBCA0-5355-4F1D-B110-EFAC4FE3877D}" sibTransId="{7BEB2C96-4434-4D6C-BFD3-38D9D6F7355D}"/>
    <dgm:cxn modelId="{15B5E4B7-F183-4573-8469-BFAFD082ED27}" type="presOf" srcId="{568B36F9-FFF2-4450-AA01-834C48AA59DA}" destId="{BF56BA20-98CC-4587-8042-B8DCDE04A0D6}" srcOrd="0" destOrd="0" presId="urn:microsoft.com/office/officeart/2005/8/layout/pyramid2"/>
    <dgm:cxn modelId="{1BF44AD7-A222-41EC-8EC9-EFB48A970924}" type="presOf" srcId="{45BB72EE-49E8-4502-AB68-007AC617DEF9}" destId="{C5FFD298-0504-4240-9BC9-FBCA56362E84}" srcOrd="0" destOrd="0" presId="urn:microsoft.com/office/officeart/2005/8/layout/pyramid2"/>
    <dgm:cxn modelId="{3A71D5E7-0811-4620-8E27-2A2A728DF2A9}" type="presOf" srcId="{44B5B27A-8F25-43F0-A717-56345D1D01DE}" destId="{8BBE8B87-E1C6-411F-A27A-6A71E8A747E8}" srcOrd="0" destOrd="0" presId="urn:microsoft.com/office/officeart/2005/8/layout/pyramid2"/>
    <dgm:cxn modelId="{B399A4EB-7DB1-4083-83F3-FEE6E6771E30}" srcId="{49CD9FDF-97DE-4036-8CD3-ADC002CD592B}" destId="{DB4B3A9A-E7C5-4E0B-93D0-8B159B684F48}" srcOrd="0" destOrd="0" parTransId="{04CF9625-9BC1-4CD8-B735-703DB20F801C}" sibTransId="{27D4F6B8-194C-4B55-A298-ADF436646AF9}"/>
    <dgm:cxn modelId="{747753EA-81E9-46ED-B113-6641B6FCDF99}" type="presParOf" srcId="{E47135A7-E2EF-4B4B-BFBA-62377BB9C083}" destId="{321FBA38-AC7A-49A0-897A-F6E0CA914D90}" srcOrd="0" destOrd="0" presId="urn:microsoft.com/office/officeart/2005/8/layout/pyramid2"/>
    <dgm:cxn modelId="{7D6D3A9D-FDE7-403D-913D-1C9976350912}" type="presParOf" srcId="{E47135A7-E2EF-4B4B-BFBA-62377BB9C083}" destId="{FA3BD336-A9B9-4F61-AA6B-7258BE125ED5}" srcOrd="1" destOrd="0" presId="urn:microsoft.com/office/officeart/2005/8/layout/pyramid2"/>
    <dgm:cxn modelId="{EBD73A3C-4906-42F5-9C1E-8254170AF4DB}" type="presParOf" srcId="{FA3BD336-A9B9-4F61-AA6B-7258BE125ED5}" destId="{7B2172E0-7AC5-4EB9-8E12-2260D716E470}" srcOrd="0" destOrd="0" presId="urn:microsoft.com/office/officeart/2005/8/layout/pyramid2"/>
    <dgm:cxn modelId="{9D387917-0530-4DC2-8C6C-F12B42488EF6}" type="presParOf" srcId="{FA3BD336-A9B9-4F61-AA6B-7258BE125ED5}" destId="{0881BDA7-BCCF-4554-9185-9AB97C1A7035}" srcOrd="1" destOrd="0" presId="urn:microsoft.com/office/officeart/2005/8/layout/pyramid2"/>
    <dgm:cxn modelId="{2333B82E-75EF-478B-84D6-994964389BEF}" type="presParOf" srcId="{FA3BD336-A9B9-4F61-AA6B-7258BE125ED5}" destId="{8BBE8B87-E1C6-411F-A27A-6A71E8A747E8}" srcOrd="2" destOrd="0" presId="urn:microsoft.com/office/officeart/2005/8/layout/pyramid2"/>
    <dgm:cxn modelId="{6D475CCD-22AB-436A-87B7-B9129D911CDA}" type="presParOf" srcId="{FA3BD336-A9B9-4F61-AA6B-7258BE125ED5}" destId="{7BABE723-4156-425D-BE17-DDD95F5F978B}" srcOrd="3" destOrd="0" presId="urn:microsoft.com/office/officeart/2005/8/layout/pyramid2"/>
    <dgm:cxn modelId="{254AAB19-9ACE-4E7F-B24E-92CB57972764}" type="presParOf" srcId="{FA3BD336-A9B9-4F61-AA6B-7258BE125ED5}" destId="{C5FFD298-0504-4240-9BC9-FBCA56362E84}" srcOrd="4" destOrd="0" presId="urn:microsoft.com/office/officeart/2005/8/layout/pyramid2"/>
    <dgm:cxn modelId="{E9D3CF56-7EC4-4A13-A909-150D1673E8EA}" type="presParOf" srcId="{FA3BD336-A9B9-4F61-AA6B-7258BE125ED5}" destId="{10257DD7-B269-4D86-A383-F145B85A718A}" srcOrd="5" destOrd="0" presId="urn:microsoft.com/office/officeart/2005/8/layout/pyramid2"/>
    <dgm:cxn modelId="{AB119899-AB24-40C9-822F-2DE6946144EB}" type="presParOf" srcId="{FA3BD336-A9B9-4F61-AA6B-7258BE125ED5}" destId="{BF56BA20-98CC-4587-8042-B8DCDE04A0D6}" srcOrd="6" destOrd="0" presId="urn:microsoft.com/office/officeart/2005/8/layout/pyramid2"/>
    <dgm:cxn modelId="{6F7975F1-BE8F-48CA-B9D3-C2CCC4999620}" type="presParOf" srcId="{FA3BD336-A9B9-4F61-AA6B-7258BE125ED5}" destId="{CF917843-76DD-4528-A7A5-0FCB0C0E79D2}"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2708F1-0802-4737-92D9-4BE4CB89CE69}"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42364E05-AE0A-43F8-AA2F-78AC194F0D54}">
      <dgm:prSet phldrT="[Text]"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i="1" dirty="0"/>
            <a:t>RITUAL</a:t>
          </a:r>
          <a:endParaRPr lang="en-US" sz="2400" b="1" dirty="0"/>
        </a:p>
        <a:p>
          <a:pPr lvl="0" algn="r" defTabSz="1422400">
            <a:lnSpc>
              <a:spcPct val="90000"/>
            </a:lnSpc>
            <a:spcAft>
              <a:spcPct val="35000"/>
            </a:spcAft>
          </a:pPr>
          <a:endParaRPr lang="en-US" dirty="0"/>
        </a:p>
      </dgm:t>
    </dgm:pt>
    <dgm:pt modelId="{EB8FEFAE-4C78-4476-9FA3-B7DEAE52B321}" type="parTrans" cxnId="{DB184ABF-6B11-4CAB-BA07-819C596820DE}">
      <dgm:prSet/>
      <dgm:spPr/>
      <dgm:t>
        <a:bodyPr/>
        <a:lstStyle/>
        <a:p>
          <a:endParaRPr lang="en-US"/>
        </a:p>
      </dgm:t>
    </dgm:pt>
    <dgm:pt modelId="{7DC395E5-10DF-48B8-B4A5-1629B2EB0129}" type="sibTrans" cxnId="{DB184ABF-6B11-4CAB-BA07-819C596820DE}">
      <dgm:prSet/>
      <dgm:spPr/>
      <dgm:t>
        <a:bodyPr/>
        <a:lstStyle/>
        <a:p>
          <a:endParaRPr lang="en-US"/>
        </a:p>
      </dgm:t>
    </dgm:pt>
    <dgm:pt modelId="{82B8793E-6A8D-45FC-8C59-F5910159FD25}">
      <dgm:prSet phldrT="[Text]" custT="1"/>
      <dgm:spPr>
        <a:solidFill>
          <a:srgbClr val="FF0000"/>
        </a:solidFill>
      </dgm:spPr>
      <dgm:t>
        <a:bodyPr/>
        <a:lstStyle/>
        <a:p>
          <a:r>
            <a:rPr lang="en-US" sz="2400" b="1" cap="small" dirty="0">
              <a:solidFill>
                <a:schemeClr val="bg1"/>
              </a:solidFill>
            </a:rPr>
            <a:t>Opening and Closing Ritual</a:t>
          </a:r>
          <a:endParaRPr lang="en-US" sz="2400" b="1" dirty="0">
            <a:solidFill>
              <a:schemeClr val="bg1"/>
            </a:solidFill>
          </a:endParaRPr>
        </a:p>
      </dgm:t>
    </dgm:pt>
    <dgm:pt modelId="{B712F50F-43F6-41DB-9379-0171594CD613}" type="parTrans" cxnId="{E881A5D0-51BD-4321-A35F-CBAF29F709F3}">
      <dgm:prSet/>
      <dgm:spPr/>
      <dgm:t>
        <a:bodyPr/>
        <a:lstStyle/>
        <a:p>
          <a:endParaRPr lang="en-US"/>
        </a:p>
      </dgm:t>
    </dgm:pt>
    <dgm:pt modelId="{D512758C-3209-4418-B0D1-9022049D5474}" type="sibTrans" cxnId="{E881A5D0-51BD-4321-A35F-CBAF29F709F3}">
      <dgm:prSet/>
      <dgm:spPr/>
      <dgm:t>
        <a:bodyPr/>
        <a:lstStyle/>
        <a:p>
          <a:endParaRPr lang="en-US"/>
        </a:p>
      </dgm:t>
    </dgm:pt>
    <dgm:pt modelId="{923A66CD-97AF-47E6-B81D-EE5E3FDEC023}">
      <dgm:prSet phldrT="[Text]"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i="1" dirty="0"/>
            <a:t>OUTREACH &amp; SOCIAL</a:t>
          </a:r>
          <a:endParaRPr lang="en-US" sz="2400" b="1" dirty="0"/>
        </a:p>
        <a:p>
          <a:pPr lvl="0" algn="r" defTabSz="1422400">
            <a:lnSpc>
              <a:spcPct val="90000"/>
            </a:lnSpc>
            <a:spcAft>
              <a:spcPct val="35000"/>
            </a:spcAft>
          </a:pPr>
          <a:endParaRPr lang="en-US" dirty="0"/>
        </a:p>
      </dgm:t>
    </dgm:pt>
    <dgm:pt modelId="{9D556671-7C20-4D98-A04C-701BA7C43D0F}" type="parTrans" cxnId="{0BCBC1D5-6F7C-42BB-B040-F16FF44FBD75}">
      <dgm:prSet/>
      <dgm:spPr/>
      <dgm:t>
        <a:bodyPr/>
        <a:lstStyle/>
        <a:p>
          <a:endParaRPr lang="en-US"/>
        </a:p>
      </dgm:t>
    </dgm:pt>
    <dgm:pt modelId="{0671F76B-1965-40E3-9EA9-FFBFAF72A99D}" type="sibTrans" cxnId="{0BCBC1D5-6F7C-42BB-B040-F16FF44FBD75}">
      <dgm:prSet/>
      <dgm:spPr/>
      <dgm:t>
        <a:bodyPr/>
        <a:lstStyle/>
        <a:p>
          <a:endParaRPr lang="en-US"/>
        </a:p>
      </dgm:t>
    </dgm:pt>
    <dgm:pt modelId="{9BED3729-AE5A-4D8F-A856-702ECB3C312D}">
      <dgm:prSet phldrT="[Text]" custT="1"/>
      <dgm:spPr>
        <a:solidFill>
          <a:srgbClr val="0000FF"/>
        </a:solidFill>
      </dgm:spPr>
      <dgm:t>
        <a:bodyPr/>
        <a:lstStyle/>
        <a:p>
          <a:r>
            <a:rPr lang="en-US" sz="2400" b="1" cap="small" dirty="0">
              <a:solidFill>
                <a:schemeClr val="bg1"/>
              </a:solidFill>
            </a:rPr>
            <a:t>Community Project</a:t>
          </a:r>
          <a:endParaRPr lang="en-US" sz="2400" b="1" dirty="0">
            <a:solidFill>
              <a:schemeClr val="bg1"/>
            </a:solidFill>
          </a:endParaRPr>
        </a:p>
      </dgm:t>
    </dgm:pt>
    <dgm:pt modelId="{83D5D1B8-42CA-4679-9CB0-E08D139E5865}" type="parTrans" cxnId="{45248C93-E9C5-41FA-BC33-273F35D83332}">
      <dgm:prSet/>
      <dgm:spPr/>
      <dgm:t>
        <a:bodyPr/>
        <a:lstStyle/>
        <a:p>
          <a:endParaRPr lang="en-US"/>
        </a:p>
      </dgm:t>
    </dgm:pt>
    <dgm:pt modelId="{C5B50C2E-407C-4F1E-821A-1870D9BBDB7F}" type="sibTrans" cxnId="{45248C93-E9C5-41FA-BC33-273F35D83332}">
      <dgm:prSet/>
      <dgm:spPr/>
      <dgm:t>
        <a:bodyPr/>
        <a:lstStyle/>
        <a:p>
          <a:endParaRPr lang="en-US"/>
        </a:p>
      </dgm:t>
    </dgm:pt>
    <dgm:pt modelId="{89E0EC5B-73B7-49D6-A90A-3F39E0C2A309}">
      <dgm:prSet phldrT="[Text]" custT="1"/>
      <dgm:spPr>
        <a:solidFill>
          <a:srgbClr val="FF0000"/>
        </a:solidFill>
      </dgm:spPr>
      <dgm:t>
        <a:bodyPr/>
        <a:lstStyle/>
        <a:p>
          <a:r>
            <a:rPr lang="en-US" sz="2400" b="1" cap="small" dirty="0">
              <a:solidFill>
                <a:schemeClr val="bg1"/>
              </a:solidFill>
            </a:rPr>
            <a:t>Degree Teams</a:t>
          </a:r>
          <a:endParaRPr lang="en-US" sz="2400" b="1" dirty="0">
            <a:solidFill>
              <a:schemeClr val="bg1"/>
            </a:solidFill>
          </a:endParaRPr>
        </a:p>
      </dgm:t>
    </dgm:pt>
    <dgm:pt modelId="{D4F8FF51-2316-49F8-BB5F-D5D36EB68F26}" type="parTrans" cxnId="{BA1E5408-2001-4749-B80D-BCB8872409EA}">
      <dgm:prSet/>
      <dgm:spPr/>
      <dgm:t>
        <a:bodyPr/>
        <a:lstStyle/>
        <a:p>
          <a:endParaRPr lang="en-US"/>
        </a:p>
      </dgm:t>
    </dgm:pt>
    <dgm:pt modelId="{B18311B9-2B03-4E40-B7D7-2A735EAEC305}" type="sibTrans" cxnId="{BA1E5408-2001-4749-B80D-BCB8872409EA}">
      <dgm:prSet/>
      <dgm:spPr/>
      <dgm:t>
        <a:bodyPr/>
        <a:lstStyle/>
        <a:p>
          <a:endParaRPr lang="en-US"/>
        </a:p>
      </dgm:t>
    </dgm:pt>
    <dgm:pt modelId="{6769F5E9-4457-454F-BE95-6DE041BBDDDE}">
      <dgm:prSet phldrT="[Text]" custT="1"/>
      <dgm:spPr>
        <a:solidFill>
          <a:srgbClr val="FF0000"/>
        </a:solidFill>
      </dgm:spPr>
      <dgm:t>
        <a:bodyPr/>
        <a:lstStyle/>
        <a:p>
          <a:r>
            <a:rPr lang="en-US" sz="2400" b="1" cap="small" dirty="0">
              <a:solidFill>
                <a:schemeClr val="bg1"/>
              </a:solidFill>
            </a:rPr>
            <a:t>Conferral Remarks</a:t>
          </a:r>
          <a:endParaRPr lang="en-US" sz="2400" b="1" dirty="0">
            <a:solidFill>
              <a:schemeClr val="bg1"/>
            </a:solidFill>
          </a:endParaRPr>
        </a:p>
      </dgm:t>
    </dgm:pt>
    <dgm:pt modelId="{8A9F2380-111C-4D67-8C24-4AEEAA8CC355}" type="parTrans" cxnId="{3B0BFCDA-3B80-4A8D-B07E-352C459F6F5F}">
      <dgm:prSet/>
      <dgm:spPr/>
      <dgm:t>
        <a:bodyPr/>
        <a:lstStyle/>
        <a:p>
          <a:endParaRPr lang="en-US"/>
        </a:p>
      </dgm:t>
    </dgm:pt>
    <dgm:pt modelId="{0CAD43A2-B586-4956-9754-588F3AB03BAC}" type="sibTrans" cxnId="{3B0BFCDA-3B80-4A8D-B07E-352C459F6F5F}">
      <dgm:prSet/>
      <dgm:spPr/>
      <dgm:t>
        <a:bodyPr/>
        <a:lstStyle/>
        <a:p>
          <a:endParaRPr lang="en-US"/>
        </a:p>
      </dgm:t>
    </dgm:pt>
    <dgm:pt modelId="{DA4914AE-1B31-4E42-AE7F-8EC278E3FEB3}">
      <dgm:prSet phldrT="[Text]" custT="1"/>
      <dgm:spPr>
        <a:solidFill>
          <a:srgbClr val="0000FF"/>
        </a:solidFill>
      </dgm:spPr>
      <dgm:t>
        <a:bodyPr/>
        <a:lstStyle/>
        <a:p>
          <a:r>
            <a:rPr lang="en-US" sz="2400" b="1" dirty="0">
              <a:solidFill>
                <a:schemeClr val="bg1"/>
              </a:solidFill>
            </a:rPr>
            <a:t>Annual Social Activity</a:t>
          </a:r>
        </a:p>
      </dgm:t>
    </dgm:pt>
    <dgm:pt modelId="{0A2A472A-964C-4581-8394-E3D823AF618C}" type="parTrans" cxnId="{82DCA7CA-58F3-4E61-B2CE-A68FB39E6510}">
      <dgm:prSet/>
      <dgm:spPr/>
      <dgm:t>
        <a:bodyPr/>
        <a:lstStyle/>
        <a:p>
          <a:endParaRPr lang="en-US"/>
        </a:p>
      </dgm:t>
    </dgm:pt>
    <dgm:pt modelId="{C83BC6C7-9776-4208-B938-0E2FDBFFE35A}" type="sibTrans" cxnId="{82DCA7CA-58F3-4E61-B2CE-A68FB39E6510}">
      <dgm:prSet/>
      <dgm:spPr/>
      <dgm:t>
        <a:bodyPr/>
        <a:lstStyle/>
        <a:p>
          <a:endParaRPr lang="en-US"/>
        </a:p>
      </dgm:t>
    </dgm:pt>
    <dgm:pt modelId="{74E6CD85-D7AB-4135-B37E-028D7E8CE929}">
      <dgm:prSet phldrT="[Text]" custT="1"/>
      <dgm:spPr/>
      <dgm:t>
        <a:bodyPr/>
        <a:lstStyle/>
        <a:p>
          <a:pPr marR="0" algn="ctr" eaLnBrk="1" fontAlgn="auto" latinLnBrk="0" hangingPunct="1">
            <a:buClrTx/>
            <a:buSzTx/>
            <a:buFontTx/>
            <a:buNone/>
            <a:tabLst/>
            <a:defRPr/>
          </a:pPr>
          <a:r>
            <a:rPr lang="en-US" sz="2400" b="1" i="1" dirty="0"/>
            <a:t>EDUCATION </a:t>
          </a:r>
          <a:endParaRPr lang="en-US" sz="2400" b="1" dirty="0"/>
        </a:p>
      </dgm:t>
    </dgm:pt>
    <dgm:pt modelId="{AEF4DBA5-D9E3-4509-9B29-5769108C59BE}" type="parTrans" cxnId="{EC7FCB27-CF27-477A-9701-7208F0C27C7A}">
      <dgm:prSet/>
      <dgm:spPr/>
      <dgm:t>
        <a:bodyPr/>
        <a:lstStyle/>
        <a:p>
          <a:endParaRPr lang="en-US"/>
        </a:p>
      </dgm:t>
    </dgm:pt>
    <dgm:pt modelId="{DAB16FA4-115B-4559-A14D-24C90003F3E6}" type="sibTrans" cxnId="{EC7FCB27-CF27-477A-9701-7208F0C27C7A}">
      <dgm:prSet/>
      <dgm:spPr/>
      <dgm:t>
        <a:bodyPr/>
        <a:lstStyle/>
        <a:p>
          <a:endParaRPr lang="en-US"/>
        </a:p>
      </dgm:t>
    </dgm:pt>
    <dgm:pt modelId="{2047DBED-D846-4F54-B1C3-A86D3C4FA94E}">
      <dgm:prSet custT="1"/>
      <dgm:spPr/>
      <dgm:t>
        <a:bodyPr/>
        <a:lstStyle/>
        <a:p>
          <a:pPr algn="ctr"/>
          <a:r>
            <a:rPr lang="en-US" sz="2800" b="1" i="1" dirty="0"/>
            <a:t>CHARITY</a:t>
          </a:r>
          <a:endParaRPr lang="en-US" sz="500" b="1" dirty="0"/>
        </a:p>
      </dgm:t>
    </dgm:pt>
    <dgm:pt modelId="{5C0C8975-6194-448A-B733-3EA9E3B2B1A4}" type="parTrans" cxnId="{61C5B0EB-9BEE-41BD-9D1E-45D8B4FB6C65}">
      <dgm:prSet/>
      <dgm:spPr/>
      <dgm:t>
        <a:bodyPr/>
        <a:lstStyle/>
        <a:p>
          <a:endParaRPr lang="en-US"/>
        </a:p>
      </dgm:t>
    </dgm:pt>
    <dgm:pt modelId="{6C92EFEB-12C6-40B6-849F-8E6775F028E0}" type="sibTrans" cxnId="{61C5B0EB-9BEE-41BD-9D1E-45D8B4FB6C65}">
      <dgm:prSet/>
      <dgm:spPr/>
      <dgm:t>
        <a:bodyPr/>
        <a:lstStyle/>
        <a:p>
          <a:endParaRPr lang="en-US"/>
        </a:p>
      </dgm:t>
    </dgm:pt>
    <dgm:pt modelId="{DD72F6B6-5731-44EE-B2C8-03D27C053BB6}" type="pres">
      <dgm:prSet presAssocID="{192708F1-0802-4737-92D9-4BE4CB89CE69}" presName="Name0" presStyleCnt="0">
        <dgm:presLayoutVars>
          <dgm:dir/>
          <dgm:animLvl val="lvl"/>
          <dgm:resizeHandles val="exact"/>
        </dgm:presLayoutVars>
      </dgm:prSet>
      <dgm:spPr/>
    </dgm:pt>
    <dgm:pt modelId="{7B7C50DA-D806-44C3-B559-9B597CCDB6F6}" type="pres">
      <dgm:prSet presAssocID="{42364E05-AE0A-43F8-AA2F-78AC194F0D54}" presName="linNode" presStyleCnt="0"/>
      <dgm:spPr/>
    </dgm:pt>
    <dgm:pt modelId="{5AB1194F-3C25-42CF-B030-68CB19FC3015}" type="pres">
      <dgm:prSet presAssocID="{42364E05-AE0A-43F8-AA2F-78AC194F0D54}" presName="parTx" presStyleLbl="revTx" presStyleIdx="0" presStyleCnt="4">
        <dgm:presLayoutVars>
          <dgm:chMax val="1"/>
          <dgm:bulletEnabled val="1"/>
        </dgm:presLayoutVars>
      </dgm:prSet>
      <dgm:spPr/>
    </dgm:pt>
    <dgm:pt modelId="{3C29EC15-9484-47A5-9696-0E5F32C4F4D1}" type="pres">
      <dgm:prSet presAssocID="{42364E05-AE0A-43F8-AA2F-78AC194F0D54}" presName="bracket" presStyleLbl="parChTrans1D1" presStyleIdx="0" presStyleCnt="4" custScaleX="120339"/>
      <dgm:spPr/>
    </dgm:pt>
    <dgm:pt modelId="{CA7B025C-07EC-45B9-B6DB-B108CD725FD4}" type="pres">
      <dgm:prSet presAssocID="{42364E05-AE0A-43F8-AA2F-78AC194F0D54}" presName="spH" presStyleCnt="0"/>
      <dgm:spPr/>
    </dgm:pt>
    <dgm:pt modelId="{39FDFDCC-46A8-4315-8004-C0FFBD91FF61}" type="pres">
      <dgm:prSet presAssocID="{42364E05-AE0A-43F8-AA2F-78AC194F0D54}" presName="desTx" presStyleLbl="node1" presStyleIdx="0" presStyleCnt="2" custScaleX="101992">
        <dgm:presLayoutVars>
          <dgm:bulletEnabled val="1"/>
        </dgm:presLayoutVars>
      </dgm:prSet>
      <dgm:spPr/>
    </dgm:pt>
    <dgm:pt modelId="{C5229379-C7DE-45BD-9131-AED61D30FCFE}" type="pres">
      <dgm:prSet presAssocID="{7DC395E5-10DF-48B8-B4A5-1629B2EB0129}" presName="spV" presStyleCnt="0"/>
      <dgm:spPr/>
    </dgm:pt>
    <dgm:pt modelId="{B1F50C39-2EAF-480F-AAFC-47EF932E8076}" type="pres">
      <dgm:prSet presAssocID="{923A66CD-97AF-47E6-B81D-EE5E3FDEC023}" presName="linNode" presStyleCnt="0"/>
      <dgm:spPr/>
    </dgm:pt>
    <dgm:pt modelId="{DFBCFA42-B028-43A5-A44C-76A31D815632}" type="pres">
      <dgm:prSet presAssocID="{923A66CD-97AF-47E6-B81D-EE5E3FDEC023}" presName="parTx" presStyleLbl="revTx" presStyleIdx="1" presStyleCnt="4">
        <dgm:presLayoutVars>
          <dgm:chMax val="1"/>
          <dgm:bulletEnabled val="1"/>
        </dgm:presLayoutVars>
      </dgm:prSet>
      <dgm:spPr/>
    </dgm:pt>
    <dgm:pt modelId="{C11F6B20-1846-4BB8-982A-E4F6A1F81066}" type="pres">
      <dgm:prSet presAssocID="{923A66CD-97AF-47E6-B81D-EE5E3FDEC023}" presName="bracket" presStyleLbl="parChTrans1D1" presStyleIdx="1" presStyleCnt="4" custScaleX="100398" custScaleY="71717" custLinFactNeighborX="20723" custLinFactNeighborY="-15262"/>
      <dgm:spPr/>
    </dgm:pt>
    <dgm:pt modelId="{783F5006-EBDB-492F-9E34-9ED2CE7ED5F7}" type="pres">
      <dgm:prSet presAssocID="{923A66CD-97AF-47E6-B81D-EE5E3FDEC023}" presName="spH" presStyleCnt="0"/>
      <dgm:spPr/>
    </dgm:pt>
    <dgm:pt modelId="{05CAF63F-20C9-4AFD-B9B6-ECD67FFB41ED}" type="pres">
      <dgm:prSet presAssocID="{923A66CD-97AF-47E6-B81D-EE5E3FDEC023}" presName="desTx" presStyleLbl="node1" presStyleIdx="1" presStyleCnt="2" custScaleY="74821" custLinFactNeighborX="51457" custLinFactNeighborY="-15202">
        <dgm:presLayoutVars>
          <dgm:bulletEnabled val="1"/>
        </dgm:presLayoutVars>
      </dgm:prSet>
      <dgm:spPr/>
    </dgm:pt>
    <dgm:pt modelId="{F0DDFC97-8972-4380-A319-635BFCA8FD12}" type="pres">
      <dgm:prSet presAssocID="{0671F76B-1965-40E3-9EA9-FFBFAF72A99D}" presName="spV" presStyleCnt="0"/>
      <dgm:spPr/>
    </dgm:pt>
    <dgm:pt modelId="{E50E3CE2-599E-4BC6-BC5C-243116B18181}" type="pres">
      <dgm:prSet presAssocID="{74E6CD85-D7AB-4135-B37E-028D7E8CE929}" presName="linNode" presStyleCnt="0"/>
      <dgm:spPr/>
    </dgm:pt>
    <dgm:pt modelId="{6ABCC72F-5B19-4095-BBFA-9BF8DFF48ABC}" type="pres">
      <dgm:prSet presAssocID="{74E6CD85-D7AB-4135-B37E-028D7E8CE929}" presName="parTx" presStyleLbl="revTx" presStyleIdx="2" presStyleCnt="4" custScaleY="35524" custLinFactNeighborX="-278" custLinFactNeighborY="-22809">
        <dgm:presLayoutVars>
          <dgm:chMax val="1"/>
          <dgm:bulletEnabled val="1"/>
        </dgm:presLayoutVars>
      </dgm:prSet>
      <dgm:spPr/>
    </dgm:pt>
    <dgm:pt modelId="{57F075CD-6C96-4AA7-852A-B4112072DF41}" type="pres">
      <dgm:prSet presAssocID="{74E6CD85-D7AB-4135-B37E-028D7E8CE929}" presName="bracket" presStyleLbl="parChTrans1D1" presStyleIdx="2" presStyleCnt="4" custScaleY="141512" custLinFactNeighborX="20491" custLinFactNeighborY="-22809"/>
      <dgm:spPr/>
    </dgm:pt>
    <dgm:pt modelId="{E54E6D6C-ADDB-4E11-97BC-58D2ACC9F96C}" type="pres">
      <dgm:prSet presAssocID="{74E6CD85-D7AB-4135-B37E-028D7E8CE929}" presName="spH" presStyleCnt="0"/>
      <dgm:spPr/>
    </dgm:pt>
    <dgm:pt modelId="{E07D2E17-576D-46A0-A3B6-0B0C3CDD9469}" type="pres">
      <dgm:prSet presAssocID="{DAB16FA4-115B-4559-A14D-24C90003F3E6}" presName="spV" presStyleCnt="0"/>
      <dgm:spPr/>
    </dgm:pt>
    <dgm:pt modelId="{904605DE-A48C-407C-9CFE-B561B7239F23}" type="pres">
      <dgm:prSet presAssocID="{2047DBED-D846-4F54-B1C3-A86D3C4FA94E}" presName="linNode" presStyleCnt="0"/>
      <dgm:spPr/>
    </dgm:pt>
    <dgm:pt modelId="{1340FC97-A7CA-48AE-B340-8DF611C3420B}" type="pres">
      <dgm:prSet presAssocID="{2047DBED-D846-4F54-B1C3-A86D3C4FA94E}" presName="parTx" presStyleLbl="revTx" presStyleIdx="3" presStyleCnt="4" custScaleY="69593" custLinFactNeighborX="6574" custLinFactNeighborY="-21948">
        <dgm:presLayoutVars>
          <dgm:chMax val="1"/>
          <dgm:bulletEnabled val="1"/>
        </dgm:presLayoutVars>
      </dgm:prSet>
      <dgm:spPr/>
    </dgm:pt>
    <dgm:pt modelId="{CF252C59-69BB-4A08-8B5B-4A9BF52ACC45}" type="pres">
      <dgm:prSet presAssocID="{2047DBED-D846-4F54-B1C3-A86D3C4FA94E}" presName="bracket" presStyleLbl="parChTrans1D1" presStyleIdx="3" presStyleCnt="4" custScaleY="92615" custLinFactNeighborX="20491" custLinFactNeighborY="-21868"/>
      <dgm:spPr/>
    </dgm:pt>
    <dgm:pt modelId="{6158DCFF-12FD-46E4-B062-E0E2456334DF}" type="pres">
      <dgm:prSet presAssocID="{2047DBED-D846-4F54-B1C3-A86D3C4FA94E}" presName="spH" presStyleCnt="0"/>
      <dgm:spPr/>
    </dgm:pt>
  </dgm:ptLst>
  <dgm:cxnLst>
    <dgm:cxn modelId="{D6369704-B139-4FA2-A1D4-D5D4423CC643}" type="presOf" srcId="{74E6CD85-D7AB-4135-B37E-028D7E8CE929}" destId="{6ABCC72F-5B19-4095-BBFA-9BF8DFF48ABC}" srcOrd="0" destOrd="0" presId="urn:diagrams.loki3.com/BracketList"/>
    <dgm:cxn modelId="{C1A9CB05-27EF-4815-84EA-37127614ABAE}" type="presOf" srcId="{2047DBED-D846-4F54-B1C3-A86D3C4FA94E}" destId="{1340FC97-A7CA-48AE-B340-8DF611C3420B}" srcOrd="0" destOrd="0" presId="urn:diagrams.loki3.com/BracketList"/>
    <dgm:cxn modelId="{BA1E5408-2001-4749-B80D-BCB8872409EA}" srcId="{42364E05-AE0A-43F8-AA2F-78AC194F0D54}" destId="{89E0EC5B-73B7-49D6-A90A-3F39E0C2A309}" srcOrd="1" destOrd="0" parTransId="{D4F8FF51-2316-49F8-BB5F-D5D36EB68F26}" sibTransId="{B18311B9-2B03-4E40-B7D7-2A735EAEC305}"/>
    <dgm:cxn modelId="{6744BD11-90E1-41C2-B364-B05DA32AF3E2}" type="presOf" srcId="{192708F1-0802-4737-92D9-4BE4CB89CE69}" destId="{DD72F6B6-5731-44EE-B2C8-03D27C053BB6}" srcOrd="0" destOrd="0" presId="urn:diagrams.loki3.com/BracketList"/>
    <dgm:cxn modelId="{CA5B0816-57CF-4024-B47D-D27A170ED427}" type="presOf" srcId="{923A66CD-97AF-47E6-B81D-EE5E3FDEC023}" destId="{DFBCFA42-B028-43A5-A44C-76A31D815632}" srcOrd="0" destOrd="0" presId="urn:diagrams.loki3.com/BracketList"/>
    <dgm:cxn modelId="{D334A11A-3ADF-471E-A4A9-CF050BC07084}" type="presOf" srcId="{89E0EC5B-73B7-49D6-A90A-3F39E0C2A309}" destId="{39FDFDCC-46A8-4315-8004-C0FFBD91FF61}" srcOrd="0" destOrd="1" presId="urn:diagrams.loki3.com/BracketList"/>
    <dgm:cxn modelId="{EC7FCB27-CF27-477A-9701-7208F0C27C7A}" srcId="{192708F1-0802-4737-92D9-4BE4CB89CE69}" destId="{74E6CD85-D7AB-4135-B37E-028D7E8CE929}" srcOrd="2" destOrd="0" parTransId="{AEF4DBA5-D9E3-4509-9B29-5769108C59BE}" sibTransId="{DAB16FA4-115B-4559-A14D-24C90003F3E6}"/>
    <dgm:cxn modelId="{78EB2934-2761-43D2-A4BC-3D5BF000680D}" type="presOf" srcId="{82B8793E-6A8D-45FC-8C59-F5910159FD25}" destId="{39FDFDCC-46A8-4315-8004-C0FFBD91FF61}" srcOrd="0" destOrd="0" presId="urn:diagrams.loki3.com/BracketList"/>
    <dgm:cxn modelId="{709F245E-4B05-4686-B630-BC0354567F42}" type="presOf" srcId="{DA4914AE-1B31-4E42-AE7F-8EC278E3FEB3}" destId="{05CAF63F-20C9-4AFD-B9B6-ECD67FFB41ED}" srcOrd="0" destOrd="1" presId="urn:diagrams.loki3.com/BracketList"/>
    <dgm:cxn modelId="{15732B82-E4A0-49E1-A99D-9E2E6D6D5932}" type="presOf" srcId="{6769F5E9-4457-454F-BE95-6DE041BBDDDE}" destId="{39FDFDCC-46A8-4315-8004-C0FFBD91FF61}" srcOrd="0" destOrd="2" presId="urn:diagrams.loki3.com/BracketList"/>
    <dgm:cxn modelId="{A5AEA083-99C9-4600-BFA8-A18490F02DFE}" type="presOf" srcId="{42364E05-AE0A-43F8-AA2F-78AC194F0D54}" destId="{5AB1194F-3C25-42CF-B030-68CB19FC3015}" srcOrd="0" destOrd="0" presId="urn:diagrams.loki3.com/BracketList"/>
    <dgm:cxn modelId="{45248C93-E9C5-41FA-BC33-273F35D83332}" srcId="{923A66CD-97AF-47E6-B81D-EE5E3FDEC023}" destId="{9BED3729-AE5A-4D8F-A856-702ECB3C312D}" srcOrd="0" destOrd="0" parTransId="{83D5D1B8-42CA-4679-9CB0-E08D139E5865}" sibTransId="{C5B50C2E-407C-4F1E-821A-1870D9BBDB7F}"/>
    <dgm:cxn modelId="{5862AFB3-04D3-4721-9675-02D525CBB29A}" type="presOf" srcId="{9BED3729-AE5A-4D8F-A856-702ECB3C312D}" destId="{05CAF63F-20C9-4AFD-B9B6-ECD67FFB41ED}" srcOrd="0" destOrd="0" presId="urn:diagrams.loki3.com/BracketList"/>
    <dgm:cxn modelId="{DB184ABF-6B11-4CAB-BA07-819C596820DE}" srcId="{192708F1-0802-4737-92D9-4BE4CB89CE69}" destId="{42364E05-AE0A-43F8-AA2F-78AC194F0D54}" srcOrd="0" destOrd="0" parTransId="{EB8FEFAE-4C78-4476-9FA3-B7DEAE52B321}" sibTransId="{7DC395E5-10DF-48B8-B4A5-1629B2EB0129}"/>
    <dgm:cxn modelId="{82DCA7CA-58F3-4E61-B2CE-A68FB39E6510}" srcId="{923A66CD-97AF-47E6-B81D-EE5E3FDEC023}" destId="{DA4914AE-1B31-4E42-AE7F-8EC278E3FEB3}" srcOrd="1" destOrd="0" parTransId="{0A2A472A-964C-4581-8394-E3D823AF618C}" sibTransId="{C83BC6C7-9776-4208-B938-0E2FDBFFE35A}"/>
    <dgm:cxn modelId="{E881A5D0-51BD-4321-A35F-CBAF29F709F3}" srcId="{42364E05-AE0A-43F8-AA2F-78AC194F0D54}" destId="{82B8793E-6A8D-45FC-8C59-F5910159FD25}" srcOrd="0" destOrd="0" parTransId="{B712F50F-43F6-41DB-9379-0171594CD613}" sibTransId="{D512758C-3209-4418-B0D1-9022049D5474}"/>
    <dgm:cxn modelId="{0BCBC1D5-6F7C-42BB-B040-F16FF44FBD75}" srcId="{192708F1-0802-4737-92D9-4BE4CB89CE69}" destId="{923A66CD-97AF-47E6-B81D-EE5E3FDEC023}" srcOrd="1" destOrd="0" parTransId="{9D556671-7C20-4D98-A04C-701BA7C43D0F}" sibTransId="{0671F76B-1965-40E3-9EA9-FFBFAF72A99D}"/>
    <dgm:cxn modelId="{3B0BFCDA-3B80-4A8D-B07E-352C459F6F5F}" srcId="{42364E05-AE0A-43F8-AA2F-78AC194F0D54}" destId="{6769F5E9-4457-454F-BE95-6DE041BBDDDE}" srcOrd="2" destOrd="0" parTransId="{8A9F2380-111C-4D67-8C24-4AEEAA8CC355}" sibTransId="{0CAD43A2-B586-4956-9754-588F3AB03BAC}"/>
    <dgm:cxn modelId="{61C5B0EB-9BEE-41BD-9D1E-45D8B4FB6C65}" srcId="{192708F1-0802-4737-92D9-4BE4CB89CE69}" destId="{2047DBED-D846-4F54-B1C3-A86D3C4FA94E}" srcOrd="3" destOrd="0" parTransId="{5C0C8975-6194-448A-B733-3EA9E3B2B1A4}" sibTransId="{6C92EFEB-12C6-40B6-849F-8E6775F028E0}"/>
    <dgm:cxn modelId="{9634DD81-75A2-4503-BA50-C17994847FD9}" type="presParOf" srcId="{DD72F6B6-5731-44EE-B2C8-03D27C053BB6}" destId="{7B7C50DA-D806-44C3-B559-9B597CCDB6F6}" srcOrd="0" destOrd="0" presId="urn:diagrams.loki3.com/BracketList"/>
    <dgm:cxn modelId="{D53342FB-C2E2-476E-9DFB-9FEF68E754A2}" type="presParOf" srcId="{7B7C50DA-D806-44C3-B559-9B597CCDB6F6}" destId="{5AB1194F-3C25-42CF-B030-68CB19FC3015}" srcOrd="0" destOrd="0" presId="urn:diagrams.loki3.com/BracketList"/>
    <dgm:cxn modelId="{3E125D30-E4CE-4C13-B2C7-0311A616FC48}" type="presParOf" srcId="{7B7C50DA-D806-44C3-B559-9B597CCDB6F6}" destId="{3C29EC15-9484-47A5-9696-0E5F32C4F4D1}" srcOrd="1" destOrd="0" presId="urn:diagrams.loki3.com/BracketList"/>
    <dgm:cxn modelId="{BD330E31-D6CC-4D02-83C1-3FCF73BC8C04}" type="presParOf" srcId="{7B7C50DA-D806-44C3-B559-9B597CCDB6F6}" destId="{CA7B025C-07EC-45B9-B6DB-B108CD725FD4}" srcOrd="2" destOrd="0" presId="urn:diagrams.loki3.com/BracketList"/>
    <dgm:cxn modelId="{12FAB5C3-8306-472A-AEE6-75DC924D6670}" type="presParOf" srcId="{7B7C50DA-D806-44C3-B559-9B597CCDB6F6}" destId="{39FDFDCC-46A8-4315-8004-C0FFBD91FF61}" srcOrd="3" destOrd="0" presId="urn:diagrams.loki3.com/BracketList"/>
    <dgm:cxn modelId="{A5DE4B57-01C4-46D4-8CF3-A40EC2E2A170}" type="presParOf" srcId="{DD72F6B6-5731-44EE-B2C8-03D27C053BB6}" destId="{C5229379-C7DE-45BD-9131-AED61D30FCFE}" srcOrd="1" destOrd="0" presId="urn:diagrams.loki3.com/BracketList"/>
    <dgm:cxn modelId="{E59D356F-57A5-45D3-B6E3-BA84ADDC946A}" type="presParOf" srcId="{DD72F6B6-5731-44EE-B2C8-03D27C053BB6}" destId="{B1F50C39-2EAF-480F-AAFC-47EF932E8076}" srcOrd="2" destOrd="0" presId="urn:diagrams.loki3.com/BracketList"/>
    <dgm:cxn modelId="{F64CDA58-D6F7-465E-A880-9783E34C4EEA}" type="presParOf" srcId="{B1F50C39-2EAF-480F-AAFC-47EF932E8076}" destId="{DFBCFA42-B028-43A5-A44C-76A31D815632}" srcOrd="0" destOrd="0" presId="urn:diagrams.loki3.com/BracketList"/>
    <dgm:cxn modelId="{68D49666-4E8C-4C93-BA55-75C3D64B66BD}" type="presParOf" srcId="{B1F50C39-2EAF-480F-AAFC-47EF932E8076}" destId="{C11F6B20-1846-4BB8-982A-E4F6A1F81066}" srcOrd="1" destOrd="0" presId="urn:diagrams.loki3.com/BracketList"/>
    <dgm:cxn modelId="{171C8AA1-A290-48AC-83C1-9B32CF426AAB}" type="presParOf" srcId="{B1F50C39-2EAF-480F-AAFC-47EF932E8076}" destId="{783F5006-EBDB-492F-9E34-9ED2CE7ED5F7}" srcOrd="2" destOrd="0" presId="urn:diagrams.loki3.com/BracketList"/>
    <dgm:cxn modelId="{CA32B378-E008-4E91-8ABE-380ECDA2479C}" type="presParOf" srcId="{B1F50C39-2EAF-480F-AAFC-47EF932E8076}" destId="{05CAF63F-20C9-4AFD-B9B6-ECD67FFB41ED}" srcOrd="3" destOrd="0" presId="urn:diagrams.loki3.com/BracketList"/>
    <dgm:cxn modelId="{2BA65C30-77F4-4372-B8B3-916009615489}" type="presParOf" srcId="{DD72F6B6-5731-44EE-B2C8-03D27C053BB6}" destId="{F0DDFC97-8972-4380-A319-635BFCA8FD12}" srcOrd="3" destOrd="0" presId="urn:diagrams.loki3.com/BracketList"/>
    <dgm:cxn modelId="{4A2D7322-0C04-4B31-91E0-BBC399841FA9}" type="presParOf" srcId="{DD72F6B6-5731-44EE-B2C8-03D27C053BB6}" destId="{E50E3CE2-599E-4BC6-BC5C-243116B18181}" srcOrd="4" destOrd="0" presId="urn:diagrams.loki3.com/BracketList"/>
    <dgm:cxn modelId="{B17CDA3F-8DB4-418A-89E0-1DCC27B7F62D}" type="presParOf" srcId="{E50E3CE2-599E-4BC6-BC5C-243116B18181}" destId="{6ABCC72F-5B19-4095-BBFA-9BF8DFF48ABC}" srcOrd="0" destOrd="0" presId="urn:diagrams.loki3.com/BracketList"/>
    <dgm:cxn modelId="{9ACA3187-1C35-4FC7-B4A6-53FF807E4750}" type="presParOf" srcId="{E50E3CE2-599E-4BC6-BC5C-243116B18181}" destId="{57F075CD-6C96-4AA7-852A-B4112072DF41}" srcOrd="1" destOrd="0" presId="urn:diagrams.loki3.com/BracketList"/>
    <dgm:cxn modelId="{B067F53B-D78C-429F-B09B-8FE3F8B01E22}" type="presParOf" srcId="{E50E3CE2-599E-4BC6-BC5C-243116B18181}" destId="{E54E6D6C-ADDB-4E11-97BC-58D2ACC9F96C}" srcOrd="2" destOrd="0" presId="urn:diagrams.loki3.com/BracketList"/>
    <dgm:cxn modelId="{82EE5857-5442-48C6-8A16-A85AE34EE65B}" type="presParOf" srcId="{DD72F6B6-5731-44EE-B2C8-03D27C053BB6}" destId="{E07D2E17-576D-46A0-A3B6-0B0C3CDD9469}" srcOrd="5" destOrd="0" presId="urn:diagrams.loki3.com/BracketList"/>
    <dgm:cxn modelId="{0310A61B-1B4C-4ED3-AD92-1F5F35E59632}" type="presParOf" srcId="{DD72F6B6-5731-44EE-B2C8-03D27C053BB6}" destId="{904605DE-A48C-407C-9CFE-B561B7239F23}" srcOrd="6" destOrd="0" presId="urn:diagrams.loki3.com/BracketList"/>
    <dgm:cxn modelId="{18C60A3B-9FC5-4267-891C-8157F356AFB7}" type="presParOf" srcId="{904605DE-A48C-407C-9CFE-B561B7239F23}" destId="{1340FC97-A7CA-48AE-B340-8DF611C3420B}" srcOrd="0" destOrd="0" presId="urn:diagrams.loki3.com/BracketList"/>
    <dgm:cxn modelId="{3451423C-981B-486C-87F0-4C38B8A8EC4A}" type="presParOf" srcId="{904605DE-A48C-407C-9CFE-B561B7239F23}" destId="{CF252C59-69BB-4A08-8B5B-4A9BF52ACC45}" srcOrd="1" destOrd="0" presId="urn:diagrams.loki3.com/BracketList"/>
    <dgm:cxn modelId="{BFDBDD2F-1265-45ED-BFEC-BF4AE28EDBB3}" type="presParOf" srcId="{904605DE-A48C-407C-9CFE-B561B7239F23}" destId="{6158DCFF-12FD-46E4-B062-E0E2456334DF}" srcOrd="2"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ED7EC35-6234-4A42-A7FC-A4CAA896051B}"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68E88337-4C1A-4E23-A405-D2C320129071}">
      <dgm:prSet phldrT="[Text]"/>
      <dgm:spPr>
        <a:solidFill>
          <a:srgbClr val="0000CC"/>
        </a:solidFill>
      </dgm:spPr>
      <dgm:t>
        <a:bodyPr/>
        <a:lstStyle/>
        <a:p>
          <a:r>
            <a:rPr lang="en-US" b="1" dirty="0"/>
            <a:t>Create a Sense of Purpose</a:t>
          </a:r>
        </a:p>
      </dgm:t>
    </dgm:pt>
    <dgm:pt modelId="{F1DF1760-AC64-4D63-AB9D-AC6C801D452C}" type="parTrans" cxnId="{001E8EC9-1C03-4BC2-BA15-F8FE3DCD88D3}">
      <dgm:prSet/>
      <dgm:spPr/>
      <dgm:t>
        <a:bodyPr/>
        <a:lstStyle/>
        <a:p>
          <a:endParaRPr lang="en-US"/>
        </a:p>
      </dgm:t>
    </dgm:pt>
    <dgm:pt modelId="{49B9C17F-2532-4AC7-9082-09C68EF74A24}" type="sibTrans" cxnId="{001E8EC9-1C03-4BC2-BA15-F8FE3DCD88D3}">
      <dgm:prSet/>
      <dgm:spPr/>
      <dgm:t>
        <a:bodyPr/>
        <a:lstStyle/>
        <a:p>
          <a:endParaRPr lang="en-US"/>
        </a:p>
      </dgm:t>
    </dgm:pt>
    <dgm:pt modelId="{EBEA6C04-8AA1-4C8F-99CF-A8E08261237F}">
      <dgm:prSet phldrT="[Text]" custT="1"/>
      <dgm:spPr>
        <a:solidFill>
          <a:srgbClr val="FF0000"/>
        </a:solidFill>
      </dgm:spPr>
      <dgm:t>
        <a:bodyPr/>
        <a:lstStyle/>
        <a:p>
          <a:r>
            <a:rPr lang="en-US" sz="2800" b="1" dirty="0"/>
            <a:t>Community Engagement</a:t>
          </a:r>
        </a:p>
      </dgm:t>
    </dgm:pt>
    <dgm:pt modelId="{0A234473-EBDF-432E-B649-354241DBCE46}" type="parTrans" cxnId="{B3957DA2-31C6-4C4A-843A-D2935D39955D}">
      <dgm:prSet/>
      <dgm:spPr>
        <a:ln w="50800">
          <a:solidFill>
            <a:schemeClr val="tx1"/>
          </a:solidFill>
        </a:ln>
      </dgm:spPr>
      <dgm:t>
        <a:bodyPr/>
        <a:lstStyle/>
        <a:p>
          <a:endParaRPr lang="en-US"/>
        </a:p>
      </dgm:t>
    </dgm:pt>
    <dgm:pt modelId="{15DEE74A-4604-4242-9D91-8C7284AEDD70}" type="sibTrans" cxnId="{B3957DA2-31C6-4C4A-843A-D2935D39955D}">
      <dgm:prSet/>
      <dgm:spPr/>
      <dgm:t>
        <a:bodyPr/>
        <a:lstStyle/>
        <a:p>
          <a:endParaRPr lang="en-US"/>
        </a:p>
      </dgm:t>
    </dgm:pt>
    <dgm:pt modelId="{DE5185CD-BBFE-459C-A10F-A2939E449DAF}">
      <dgm:prSet phldrT="[Text]" custT="1"/>
      <dgm:spPr>
        <a:solidFill>
          <a:srgbClr val="660066"/>
        </a:solidFill>
      </dgm:spPr>
      <dgm:t>
        <a:bodyPr/>
        <a:lstStyle/>
        <a:p>
          <a:r>
            <a:rPr lang="en-US" sz="2800" b="1" dirty="0"/>
            <a:t>Family Engagement</a:t>
          </a:r>
        </a:p>
      </dgm:t>
    </dgm:pt>
    <dgm:pt modelId="{0EAA59D4-E72C-437B-8A91-04FFA336B4DD}" type="parTrans" cxnId="{A2A03746-CF93-4FF0-A422-74874698E34E}">
      <dgm:prSet/>
      <dgm:spPr>
        <a:ln w="50800">
          <a:solidFill>
            <a:schemeClr val="tx1"/>
          </a:solidFill>
        </a:ln>
      </dgm:spPr>
      <dgm:t>
        <a:bodyPr/>
        <a:lstStyle/>
        <a:p>
          <a:endParaRPr lang="en-US"/>
        </a:p>
      </dgm:t>
    </dgm:pt>
    <dgm:pt modelId="{1F764591-D066-4178-855F-DC6D5E130D44}" type="sibTrans" cxnId="{A2A03746-CF93-4FF0-A422-74874698E34E}">
      <dgm:prSet/>
      <dgm:spPr/>
      <dgm:t>
        <a:bodyPr/>
        <a:lstStyle/>
        <a:p>
          <a:endParaRPr lang="en-US"/>
        </a:p>
      </dgm:t>
    </dgm:pt>
    <dgm:pt modelId="{C084ED6D-5B05-4087-AB00-61A804E65A5C}">
      <dgm:prSet phldrT="[Text]" custT="1"/>
      <dgm:spPr>
        <a:solidFill>
          <a:schemeClr val="tx1"/>
        </a:solidFill>
      </dgm:spPr>
      <dgm:t>
        <a:bodyPr/>
        <a:lstStyle/>
        <a:p>
          <a:r>
            <a:rPr lang="en-US" sz="2800" b="1" dirty="0"/>
            <a:t>Personal Enrichment</a:t>
          </a:r>
        </a:p>
      </dgm:t>
    </dgm:pt>
    <dgm:pt modelId="{C25B0B04-3526-45EE-9658-0DA17C6F4C7A}" type="parTrans" cxnId="{6BC6B0F4-2644-4110-B19A-304F5A9FB392}">
      <dgm:prSet/>
      <dgm:spPr>
        <a:ln w="50800">
          <a:solidFill>
            <a:schemeClr val="tx1"/>
          </a:solidFill>
        </a:ln>
      </dgm:spPr>
      <dgm:t>
        <a:bodyPr/>
        <a:lstStyle/>
        <a:p>
          <a:endParaRPr lang="en-US"/>
        </a:p>
      </dgm:t>
    </dgm:pt>
    <dgm:pt modelId="{16EABD86-3DF1-45A6-86E4-8A0A7352F5AE}" type="sibTrans" cxnId="{6BC6B0F4-2644-4110-B19A-304F5A9FB392}">
      <dgm:prSet/>
      <dgm:spPr/>
      <dgm:t>
        <a:bodyPr/>
        <a:lstStyle/>
        <a:p>
          <a:endParaRPr lang="en-US"/>
        </a:p>
      </dgm:t>
    </dgm:pt>
    <dgm:pt modelId="{0842C685-566E-49EB-A067-F7854D440253}" type="pres">
      <dgm:prSet presAssocID="{7ED7EC35-6234-4A42-A7FC-A4CAA896051B}" presName="Name0" presStyleCnt="0">
        <dgm:presLayoutVars>
          <dgm:chMax val="1"/>
          <dgm:chPref val="1"/>
          <dgm:dir/>
          <dgm:animOne val="branch"/>
          <dgm:animLvl val="lvl"/>
        </dgm:presLayoutVars>
      </dgm:prSet>
      <dgm:spPr/>
    </dgm:pt>
    <dgm:pt modelId="{1FFA0DFB-A615-4F20-8225-1AD84A09EF01}" type="pres">
      <dgm:prSet presAssocID="{68E88337-4C1A-4E23-A405-D2C320129071}" presName="singleCycle" presStyleCnt="0"/>
      <dgm:spPr/>
    </dgm:pt>
    <dgm:pt modelId="{BC18B3F6-D26C-42E9-921F-28BA24D23715}" type="pres">
      <dgm:prSet presAssocID="{68E88337-4C1A-4E23-A405-D2C320129071}" presName="singleCenter" presStyleLbl="node1" presStyleIdx="0" presStyleCnt="4" custScaleX="110944" custLinFactNeighborX="-27" custLinFactNeighborY="-8626">
        <dgm:presLayoutVars>
          <dgm:chMax val="7"/>
          <dgm:chPref val="7"/>
        </dgm:presLayoutVars>
      </dgm:prSet>
      <dgm:spPr/>
    </dgm:pt>
    <dgm:pt modelId="{CA40B370-A2F0-49DB-9CE8-927ABC52690C}" type="pres">
      <dgm:prSet presAssocID="{0A234473-EBDF-432E-B649-354241DBCE46}" presName="Name56" presStyleLbl="parChTrans1D2" presStyleIdx="0" presStyleCnt="3"/>
      <dgm:spPr/>
    </dgm:pt>
    <dgm:pt modelId="{A4783E65-DCBC-42D0-BB14-C5DE732225F8}" type="pres">
      <dgm:prSet presAssocID="{EBEA6C04-8AA1-4C8F-99CF-A8E08261237F}" presName="text0" presStyleLbl="node1" presStyleIdx="1" presStyleCnt="4" custScaleX="201374">
        <dgm:presLayoutVars>
          <dgm:bulletEnabled val="1"/>
        </dgm:presLayoutVars>
      </dgm:prSet>
      <dgm:spPr/>
    </dgm:pt>
    <dgm:pt modelId="{8D2BE6E5-D58D-4981-9DE8-8E1C7473B397}" type="pres">
      <dgm:prSet presAssocID="{0EAA59D4-E72C-437B-8A91-04FFA336B4DD}" presName="Name56" presStyleLbl="parChTrans1D2" presStyleIdx="1" presStyleCnt="3"/>
      <dgm:spPr/>
    </dgm:pt>
    <dgm:pt modelId="{F3269FBA-D1BE-42ED-BC00-4C9A6833379C}" type="pres">
      <dgm:prSet presAssocID="{DE5185CD-BBFE-459C-A10F-A2939E449DAF}" presName="text0" presStyleLbl="node1" presStyleIdx="2" presStyleCnt="4" custScaleX="195237">
        <dgm:presLayoutVars>
          <dgm:bulletEnabled val="1"/>
        </dgm:presLayoutVars>
      </dgm:prSet>
      <dgm:spPr/>
    </dgm:pt>
    <dgm:pt modelId="{01FD23A6-CE89-4CB8-9B26-79A4F81735BC}" type="pres">
      <dgm:prSet presAssocID="{C25B0B04-3526-45EE-9658-0DA17C6F4C7A}" presName="Name56" presStyleLbl="parChTrans1D2" presStyleIdx="2" presStyleCnt="3"/>
      <dgm:spPr/>
    </dgm:pt>
    <dgm:pt modelId="{E7FC5709-3849-4ADA-8498-31FF2AFDC7AD}" type="pres">
      <dgm:prSet presAssocID="{C084ED6D-5B05-4087-AB00-61A804E65A5C}" presName="text0" presStyleLbl="node1" presStyleIdx="3" presStyleCnt="4" custScaleX="195736">
        <dgm:presLayoutVars>
          <dgm:bulletEnabled val="1"/>
        </dgm:presLayoutVars>
      </dgm:prSet>
      <dgm:spPr/>
    </dgm:pt>
  </dgm:ptLst>
  <dgm:cxnLst>
    <dgm:cxn modelId="{42D48315-801D-4B7E-A278-0A3115E0003F}" type="presOf" srcId="{DE5185CD-BBFE-459C-A10F-A2939E449DAF}" destId="{F3269FBA-D1BE-42ED-BC00-4C9A6833379C}" srcOrd="0" destOrd="0" presId="urn:microsoft.com/office/officeart/2008/layout/RadialCluster"/>
    <dgm:cxn modelId="{31223722-CE7E-4604-89C1-9A82FAC94058}" type="presOf" srcId="{EBEA6C04-8AA1-4C8F-99CF-A8E08261237F}" destId="{A4783E65-DCBC-42D0-BB14-C5DE732225F8}" srcOrd="0" destOrd="0" presId="urn:microsoft.com/office/officeart/2008/layout/RadialCluster"/>
    <dgm:cxn modelId="{BB788B23-41BD-4D57-AA93-B5D1FB22B0EA}" type="presOf" srcId="{C084ED6D-5B05-4087-AB00-61A804E65A5C}" destId="{E7FC5709-3849-4ADA-8498-31FF2AFDC7AD}" srcOrd="0" destOrd="0" presId="urn:microsoft.com/office/officeart/2008/layout/RadialCluster"/>
    <dgm:cxn modelId="{A2A03746-CF93-4FF0-A422-74874698E34E}" srcId="{68E88337-4C1A-4E23-A405-D2C320129071}" destId="{DE5185CD-BBFE-459C-A10F-A2939E449DAF}" srcOrd="1" destOrd="0" parTransId="{0EAA59D4-E72C-437B-8A91-04FFA336B4DD}" sibTransId="{1F764591-D066-4178-855F-DC6D5E130D44}"/>
    <dgm:cxn modelId="{30A4896E-F658-4BE6-8D5D-F1C9411C58E6}" type="presOf" srcId="{0A234473-EBDF-432E-B649-354241DBCE46}" destId="{CA40B370-A2F0-49DB-9CE8-927ABC52690C}" srcOrd="0" destOrd="0" presId="urn:microsoft.com/office/officeart/2008/layout/RadialCluster"/>
    <dgm:cxn modelId="{E3822687-A70F-4425-8035-74262098BEF4}" type="presOf" srcId="{68E88337-4C1A-4E23-A405-D2C320129071}" destId="{BC18B3F6-D26C-42E9-921F-28BA24D23715}" srcOrd="0" destOrd="0" presId="urn:microsoft.com/office/officeart/2008/layout/RadialCluster"/>
    <dgm:cxn modelId="{5393FE8A-BBA6-471D-A2EF-69D074E717E6}" type="presOf" srcId="{7ED7EC35-6234-4A42-A7FC-A4CAA896051B}" destId="{0842C685-566E-49EB-A067-F7854D440253}" srcOrd="0" destOrd="0" presId="urn:microsoft.com/office/officeart/2008/layout/RadialCluster"/>
    <dgm:cxn modelId="{B3957DA2-31C6-4C4A-843A-D2935D39955D}" srcId="{68E88337-4C1A-4E23-A405-D2C320129071}" destId="{EBEA6C04-8AA1-4C8F-99CF-A8E08261237F}" srcOrd="0" destOrd="0" parTransId="{0A234473-EBDF-432E-B649-354241DBCE46}" sibTransId="{15DEE74A-4604-4242-9D91-8C7284AEDD70}"/>
    <dgm:cxn modelId="{006196BF-FD53-49E1-A5FC-20F6D2B43781}" type="presOf" srcId="{C25B0B04-3526-45EE-9658-0DA17C6F4C7A}" destId="{01FD23A6-CE89-4CB8-9B26-79A4F81735BC}" srcOrd="0" destOrd="0" presId="urn:microsoft.com/office/officeart/2008/layout/RadialCluster"/>
    <dgm:cxn modelId="{001E8EC9-1C03-4BC2-BA15-F8FE3DCD88D3}" srcId="{7ED7EC35-6234-4A42-A7FC-A4CAA896051B}" destId="{68E88337-4C1A-4E23-A405-D2C320129071}" srcOrd="0" destOrd="0" parTransId="{F1DF1760-AC64-4D63-AB9D-AC6C801D452C}" sibTransId="{49B9C17F-2532-4AC7-9082-09C68EF74A24}"/>
    <dgm:cxn modelId="{6BC6B0F4-2644-4110-B19A-304F5A9FB392}" srcId="{68E88337-4C1A-4E23-A405-D2C320129071}" destId="{C084ED6D-5B05-4087-AB00-61A804E65A5C}" srcOrd="2" destOrd="0" parTransId="{C25B0B04-3526-45EE-9658-0DA17C6F4C7A}" sibTransId="{16EABD86-3DF1-45A6-86E4-8A0A7352F5AE}"/>
    <dgm:cxn modelId="{A74CE6F5-EB2D-4ABD-A23B-3A4D3291CC21}" type="presOf" srcId="{0EAA59D4-E72C-437B-8A91-04FFA336B4DD}" destId="{8D2BE6E5-D58D-4981-9DE8-8E1C7473B397}" srcOrd="0" destOrd="0" presId="urn:microsoft.com/office/officeart/2008/layout/RadialCluster"/>
    <dgm:cxn modelId="{9E337CEE-A8C1-4D11-B2DB-E98A1027AD73}" type="presParOf" srcId="{0842C685-566E-49EB-A067-F7854D440253}" destId="{1FFA0DFB-A615-4F20-8225-1AD84A09EF01}" srcOrd="0" destOrd="0" presId="urn:microsoft.com/office/officeart/2008/layout/RadialCluster"/>
    <dgm:cxn modelId="{9987D3F9-9F81-4E74-88AC-7C15E0652ED5}" type="presParOf" srcId="{1FFA0DFB-A615-4F20-8225-1AD84A09EF01}" destId="{BC18B3F6-D26C-42E9-921F-28BA24D23715}" srcOrd="0" destOrd="0" presId="urn:microsoft.com/office/officeart/2008/layout/RadialCluster"/>
    <dgm:cxn modelId="{9EB5441D-0CE4-42B6-AC65-7601538ED477}" type="presParOf" srcId="{1FFA0DFB-A615-4F20-8225-1AD84A09EF01}" destId="{CA40B370-A2F0-49DB-9CE8-927ABC52690C}" srcOrd="1" destOrd="0" presId="urn:microsoft.com/office/officeart/2008/layout/RadialCluster"/>
    <dgm:cxn modelId="{CDBB1473-6250-4842-8E3C-F7B3ED3A39AD}" type="presParOf" srcId="{1FFA0DFB-A615-4F20-8225-1AD84A09EF01}" destId="{A4783E65-DCBC-42D0-BB14-C5DE732225F8}" srcOrd="2" destOrd="0" presId="urn:microsoft.com/office/officeart/2008/layout/RadialCluster"/>
    <dgm:cxn modelId="{6904270A-DDBE-4422-9D87-489BEFF4CFA5}" type="presParOf" srcId="{1FFA0DFB-A615-4F20-8225-1AD84A09EF01}" destId="{8D2BE6E5-D58D-4981-9DE8-8E1C7473B397}" srcOrd="3" destOrd="0" presId="urn:microsoft.com/office/officeart/2008/layout/RadialCluster"/>
    <dgm:cxn modelId="{9B8BE39C-ECDA-4B42-8DFB-764471C1BDBA}" type="presParOf" srcId="{1FFA0DFB-A615-4F20-8225-1AD84A09EF01}" destId="{F3269FBA-D1BE-42ED-BC00-4C9A6833379C}" srcOrd="4" destOrd="0" presId="urn:microsoft.com/office/officeart/2008/layout/RadialCluster"/>
    <dgm:cxn modelId="{D21B610A-C97B-4DD7-97CC-36B3CD9E933C}" type="presParOf" srcId="{1FFA0DFB-A615-4F20-8225-1AD84A09EF01}" destId="{01FD23A6-CE89-4CB8-9B26-79A4F81735BC}" srcOrd="5" destOrd="0" presId="urn:microsoft.com/office/officeart/2008/layout/RadialCluster"/>
    <dgm:cxn modelId="{1295D06A-33DD-4B6D-97A0-388E54E9DC0A}" type="presParOf" srcId="{1FFA0DFB-A615-4F20-8225-1AD84A09EF01}" destId="{E7FC5709-3849-4ADA-8498-31FF2AFDC7AD}"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F3263FB-A50F-444F-832D-676FC8C2985C}"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CD7897F5-188B-4BE0-B121-CE3160A1D6D2}">
      <dgm:prSet phldrT="[Text]" custT="1"/>
      <dgm:spPr>
        <a:solidFill>
          <a:srgbClr val="C00000"/>
        </a:solidFill>
      </dgm:spPr>
      <dgm:t>
        <a:bodyPr/>
        <a:lstStyle/>
        <a:p>
          <a:r>
            <a:rPr lang="en-US" sz="2400" b="1" dirty="0">
              <a:solidFill>
                <a:schemeClr val="bg1"/>
              </a:solidFill>
            </a:rPr>
            <a:t>Old Man’s Club</a:t>
          </a:r>
        </a:p>
      </dgm:t>
    </dgm:pt>
    <dgm:pt modelId="{2C838CD9-A41F-4130-8FD5-E1EB46F5A9BF}" type="parTrans" cxnId="{8BA23FE5-55CD-4A14-8931-659308F65078}">
      <dgm:prSet/>
      <dgm:spPr/>
      <dgm:t>
        <a:bodyPr/>
        <a:lstStyle/>
        <a:p>
          <a:endParaRPr lang="en-US" sz="2000" b="1">
            <a:solidFill>
              <a:schemeClr val="tx1"/>
            </a:solidFill>
          </a:endParaRPr>
        </a:p>
      </dgm:t>
    </dgm:pt>
    <dgm:pt modelId="{7F411A56-9C58-4670-AA32-C8DBF6B38C94}" type="sibTrans" cxnId="{8BA23FE5-55CD-4A14-8931-659308F65078}">
      <dgm:prSet/>
      <dgm:spPr/>
      <dgm:t>
        <a:bodyPr/>
        <a:lstStyle/>
        <a:p>
          <a:endParaRPr lang="en-US" sz="2000" b="1">
            <a:solidFill>
              <a:schemeClr val="tx1"/>
            </a:solidFill>
          </a:endParaRPr>
        </a:p>
      </dgm:t>
    </dgm:pt>
    <dgm:pt modelId="{4E829768-6758-44BE-88FB-A95DD8B2F391}">
      <dgm:prSet phldrT="[Text]" custT="1"/>
      <dgm:spPr>
        <a:solidFill>
          <a:srgbClr val="FFFF00"/>
        </a:solidFill>
        <a:ln>
          <a:solidFill>
            <a:schemeClr val="tx1"/>
          </a:solidFill>
        </a:ln>
      </dgm:spPr>
      <dgm:t>
        <a:bodyPr/>
        <a:lstStyle/>
        <a:p>
          <a:r>
            <a:rPr lang="en-US" sz="2000" b="1" dirty="0">
              <a:solidFill>
                <a:schemeClr val="tx1"/>
              </a:solidFill>
            </a:rPr>
            <a:t>Let young members lead</a:t>
          </a:r>
        </a:p>
      </dgm:t>
    </dgm:pt>
    <dgm:pt modelId="{7355D707-2D0C-4FC3-8C56-CFBF8FE83677}" type="parTrans" cxnId="{FCEB8977-3F8B-4F26-A94C-0A22A8092FE2}">
      <dgm:prSet/>
      <dgm:spPr/>
      <dgm:t>
        <a:bodyPr/>
        <a:lstStyle/>
        <a:p>
          <a:endParaRPr lang="en-US" sz="2000" b="1">
            <a:solidFill>
              <a:schemeClr val="tx1"/>
            </a:solidFill>
          </a:endParaRPr>
        </a:p>
      </dgm:t>
    </dgm:pt>
    <dgm:pt modelId="{04CB74A5-AD17-4889-B53F-BA8658E66532}" type="sibTrans" cxnId="{FCEB8977-3F8B-4F26-A94C-0A22A8092FE2}">
      <dgm:prSet/>
      <dgm:spPr/>
      <dgm:t>
        <a:bodyPr/>
        <a:lstStyle/>
        <a:p>
          <a:endParaRPr lang="en-US" sz="2000" b="1">
            <a:solidFill>
              <a:schemeClr val="tx1"/>
            </a:solidFill>
          </a:endParaRPr>
        </a:p>
      </dgm:t>
    </dgm:pt>
    <dgm:pt modelId="{78C9B14D-6B9C-4B1C-8D6E-B6D48E0114B3}">
      <dgm:prSet phldrT="[Text]" custT="1"/>
      <dgm:spPr>
        <a:solidFill>
          <a:srgbClr val="00FFCC"/>
        </a:solidFill>
        <a:ln>
          <a:solidFill>
            <a:schemeClr val="tx1"/>
          </a:solidFill>
        </a:ln>
      </dgm:spPr>
      <dgm:t>
        <a:bodyPr/>
        <a:lstStyle/>
        <a:p>
          <a:r>
            <a:rPr lang="en-US" sz="2000" b="1" dirty="0">
              <a:solidFill>
                <a:schemeClr val="tx1"/>
              </a:solidFill>
            </a:rPr>
            <a:t>Young family activities</a:t>
          </a:r>
        </a:p>
      </dgm:t>
    </dgm:pt>
    <dgm:pt modelId="{98982E8D-508E-493E-9218-59F4E237EE77}" type="parTrans" cxnId="{597C721D-4AEB-425D-A52D-FD55D43B0A2E}">
      <dgm:prSet/>
      <dgm:spPr/>
      <dgm:t>
        <a:bodyPr/>
        <a:lstStyle/>
        <a:p>
          <a:endParaRPr lang="en-US" sz="2000" b="1">
            <a:solidFill>
              <a:schemeClr val="tx1"/>
            </a:solidFill>
          </a:endParaRPr>
        </a:p>
      </dgm:t>
    </dgm:pt>
    <dgm:pt modelId="{A7FEA861-344E-4200-BA3B-DEFD5CF855C6}" type="sibTrans" cxnId="{597C721D-4AEB-425D-A52D-FD55D43B0A2E}">
      <dgm:prSet/>
      <dgm:spPr/>
      <dgm:t>
        <a:bodyPr/>
        <a:lstStyle/>
        <a:p>
          <a:endParaRPr lang="en-US" sz="2000" b="1">
            <a:solidFill>
              <a:schemeClr val="tx1"/>
            </a:solidFill>
          </a:endParaRPr>
        </a:p>
      </dgm:t>
    </dgm:pt>
    <dgm:pt modelId="{54B88277-B257-40B5-A558-A6229E4C958D}">
      <dgm:prSet phldrT="[Text]" custT="1"/>
      <dgm:spPr>
        <a:solidFill>
          <a:srgbClr val="66CCFF"/>
        </a:solidFill>
        <a:ln>
          <a:solidFill>
            <a:schemeClr val="tx1"/>
          </a:solidFill>
        </a:ln>
      </dgm:spPr>
      <dgm:t>
        <a:bodyPr/>
        <a:lstStyle/>
        <a:p>
          <a:r>
            <a:rPr lang="en-US" sz="2000" b="1" dirty="0">
              <a:solidFill>
                <a:schemeClr val="tx1"/>
              </a:solidFill>
            </a:rPr>
            <a:t>Converse across age groups</a:t>
          </a:r>
        </a:p>
      </dgm:t>
    </dgm:pt>
    <dgm:pt modelId="{1459EF18-AA36-49F2-8E89-499CB2FF6856}" type="parTrans" cxnId="{63AF846A-4D93-4165-A465-4FD197301378}">
      <dgm:prSet/>
      <dgm:spPr/>
      <dgm:t>
        <a:bodyPr/>
        <a:lstStyle/>
        <a:p>
          <a:endParaRPr lang="en-US" sz="2000" b="1">
            <a:solidFill>
              <a:schemeClr val="tx1"/>
            </a:solidFill>
          </a:endParaRPr>
        </a:p>
      </dgm:t>
    </dgm:pt>
    <dgm:pt modelId="{3574F1B3-1DD9-4F4E-9B01-C447B56255FF}" type="sibTrans" cxnId="{63AF846A-4D93-4165-A465-4FD197301378}">
      <dgm:prSet/>
      <dgm:spPr/>
      <dgm:t>
        <a:bodyPr/>
        <a:lstStyle/>
        <a:p>
          <a:endParaRPr lang="en-US" sz="2000" b="1">
            <a:solidFill>
              <a:schemeClr val="tx1"/>
            </a:solidFill>
          </a:endParaRPr>
        </a:p>
      </dgm:t>
    </dgm:pt>
    <dgm:pt modelId="{067C6240-EAA6-4ECE-94A8-9D1DD4E9A172}">
      <dgm:prSet phldrT="[Text]" custT="1"/>
      <dgm:spPr>
        <a:solidFill>
          <a:srgbClr val="FF99FF"/>
        </a:solidFill>
        <a:ln>
          <a:solidFill>
            <a:schemeClr val="tx1"/>
          </a:solidFill>
        </a:ln>
      </dgm:spPr>
      <dgm:t>
        <a:bodyPr/>
        <a:lstStyle/>
        <a:p>
          <a:r>
            <a:rPr lang="en-US" sz="2000" b="1" dirty="0">
              <a:solidFill>
                <a:schemeClr val="tx1"/>
              </a:solidFill>
            </a:rPr>
            <a:t>Break up age cliques</a:t>
          </a:r>
        </a:p>
      </dgm:t>
    </dgm:pt>
    <dgm:pt modelId="{2DB6C692-83F1-4F61-B589-0C387CD0A683}" type="parTrans" cxnId="{F3B2E2B6-AF03-459C-8E2D-11F3D297D4D4}">
      <dgm:prSet/>
      <dgm:spPr/>
      <dgm:t>
        <a:bodyPr/>
        <a:lstStyle/>
        <a:p>
          <a:endParaRPr lang="en-US" sz="2000" b="1">
            <a:solidFill>
              <a:schemeClr val="tx1"/>
            </a:solidFill>
          </a:endParaRPr>
        </a:p>
      </dgm:t>
    </dgm:pt>
    <dgm:pt modelId="{00467A6F-022B-4EA9-9A1A-A0D7AF74EDC0}" type="sibTrans" cxnId="{F3B2E2B6-AF03-459C-8E2D-11F3D297D4D4}">
      <dgm:prSet/>
      <dgm:spPr/>
      <dgm:t>
        <a:bodyPr/>
        <a:lstStyle/>
        <a:p>
          <a:endParaRPr lang="en-US" sz="2000" b="1">
            <a:solidFill>
              <a:schemeClr val="tx1"/>
            </a:solidFill>
          </a:endParaRPr>
        </a:p>
      </dgm:t>
    </dgm:pt>
    <dgm:pt modelId="{43285F02-D888-4AF7-9C05-20B47285A57D}">
      <dgm:prSet phldrT="[Text]" custT="1"/>
      <dgm:spPr>
        <a:solidFill>
          <a:srgbClr val="FFCC99"/>
        </a:solidFill>
        <a:ln>
          <a:solidFill>
            <a:schemeClr val="tx1"/>
          </a:solidFill>
        </a:ln>
      </dgm:spPr>
      <dgm:t>
        <a:bodyPr/>
        <a:lstStyle/>
        <a:p>
          <a:r>
            <a:rPr lang="en-US" sz="2000" b="1" dirty="0">
              <a:solidFill>
                <a:schemeClr val="tx1"/>
              </a:solidFill>
            </a:rPr>
            <a:t>Turn Bad OFC into Good OFC</a:t>
          </a:r>
        </a:p>
      </dgm:t>
    </dgm:pt>
    <dgm:pt modelId="{02F9C757-D986-420B-A26A-430D7C99E450}" type="parTrans" cxnId="{99FFB6DA-D240-4B46-B26A-AF481DD6A9CA}">
      <dgm:prSet/>
      <dgm:spPr/>
      <dgm:t>
        <a:bodyPr/>
        <a:lstStyle/>
        <a:p>
          <a:endParaRPr lang="en-US" sz="2000" b="1">
            <a:solidFill>
              <a:schemeClr val="tx1"/>
            </a:solidFill>
          </a:endParaRPr>
        </a:p>
      </dgm:t>
    </dgm:pt>
    <dgm:pt modelId="{3B41A36E-D84F-4C01-B618-6F39081F5E50}" type="sibTrans" cxnId="{99FFB6DA-D240-4B46-B26A-AF481DD6A9CA}">
      <dgm:prSet/>
      <dgm:spPr/>
      <dgm:t>
        <a:bodyPr/>
        <a:lstStyle/>
        <a:p>
          <a:endParaRPr lang="en-US" sz="2000" b="1">
            <a:solidFill>
              <a:schemeClr val="tx1"/>
            </a:solidFill>
          </a:endParaRPr>
        </a:p>
      </dgm:t>
    </dgm:pt>
    <dgm:pt modelId="{7B8BCB7C-DC12-444F-BF62-6BD051858C28}">
      <dgm:prSet phldrT="[Text]" custT="1"/>
      <dgm:spPr>
        <a:solidFill>
          <a:srgbClr val="99FF33"/>
        </a:solidFill>
        <a:ln>
          <a:solidFill>
            <a:schemeClr val="tx1"/>
          </a:solidFill>
        </a:ln>
      </dgm:spPr>
      <dgm:t>
        <a:bodyPr/>
        <a:lstStyle/>
        <a:p>
          <a:r>
            <a:rPr lang="en-US" sz="2000" b="1" dirty="0">
              <a:solidFill>
                <a:schemeClr val="tx1"/>
              </a:solidFill>
            </a:rPr>
            <a:t>Support youth activities</a:t>
          </a:r>
        </a:p>
      </dgm:t>
    </dgm:pt>
    <dgm:pt modelId="{C1D18302-2B7B-4FB8-ADF1-BDDB3F53393C}" type="parTrans" cxnId="{8F2BC6A5-124D-41D9-B2B2-459D7255909D}">
      <dgm:prSet/>
      <dgm:spPr/>
      <dgm:t>
        <a:bodyPr/>
        <a:lstStyle/>
        <a:p>
          <a:endParaRPr lang="en-US" sz="2000" b="1">
            <a:solidFill>
              <a:schemeClr val="tx1"/>
            </a:solidFill>
          </a:endParaRPr>
        </a:p>
      </dgm:t>
    </dgm:pt>
    <dgm:pt modelId="{3199A1D8-462D-4952-8825-7BF5E273B05C}" type="sibTrans" cxnId="{8F2BC6A5-124D-41D9-B2B2-459D7255909D}">
      <dgm:prSet/>
      <dgm:spPr/>
      <dgm:t>
        <a:bodyPr/>
        <a:lstStyle/>
        <a:p>
          <a:endParaRPr lang="en-US" sz="2000" b="1">
            <a:solidFill>
              <a:schemeClr val="tx1"/>
            </a:solidFill>
          </a:endParaRPr>
        </a:p>
      </dgm:t>
    </dgm:pt>
    <dgm:pt modelId="{A2E1A02E-3A51-4C3B-BA0E-E4B6FD794FB7}" type="pres">
      <dgm:prSet presAssocID="{AF3263FB-A50F-444F-832D-676FC8C2985C}" presName="Name0" presStyleCnt="0">
        <dgm:presLayoutVars>
          <dgm:chMax val="1"/>
          <dgm:chPref val="1"/>
          <dgm:dir/>
          <dgm:animOne val="branch"/>
          <dgm:animLvl val="lvl"/>
        </dgm:presLayoutVars>
      </dgm:prSet>
      <dgm:spPr/>
    </dgm:pt>
    <dgm:pt modelId="{5287F6C6-DDA4-4C87-9F5D-BCD23B07812A}" type="pres">
      <dgm:prSet presAssocID="{CD7897F5-188B-4BE0-B121-CE3160A1D6D2}" presName="Parent" presStyleLbl="node0" presStyleIdx="0" presStyleCnt="1">
        <dgm:presLayoutVars>
          <dgm:chMax val="6"/>
          <dgm:chPref val="6"/>
        </dgm:presLayoutVars>
      </dgm:prSet>
      <dgm:spPr/>
    </dgm:pt>
    <dgm:pt modelId="{6EFE6E98-41D8-4E84-BE02-EE7FB47F1604}" type="pres">
      <dgm:prSet presAssocID="{4E829768-6758-44BE-88FB-A95DD8B2F391}" presName="Accent1" presStyleCnt="0"/>
      <dgm:spPr/>
    </dgm:pt>
    <dgm:pt modelId="{F63CB9EE-F96A-4950-B46E-871C6C9B8B4D}" type="pres">
      <dgm:prSet presAssocID="{4E829768-6758-44BE-88FB-A95DD8B2F391}" presName="Accent" presStyleLbl="bgShp" presStyleIdx="0" presStyleCnt="6"/>
      <dgm:spPr/>
    </dgm:pt>
    <dgm:pt modelId="{51132388-2DC9-4AC9-8B35-DF1FE26056F3}" type="pres">
      <dgm:prSet presAssocID="{4E829768-6758-44BE-88FB-A95DD8B2F391}" presName="Child1" presStyleLbl="node1" presStyleIdx="0" presStyleCnt="6">
        <dgm:presLayoutVars>
          <dgm:chMax val="0"/>
          <dgm:chPref val="0"/>
          <dgm:bulletEnabled val="1"/>
        </dgm:presLayoutVars>
      </dgm:prSet>
      <dgm:spPr/>
    </dgm:pt>
    <dgm:pt modelId="{810BEBED-7816-4295-9013-FDD5929A6EBB}" type="pres">
      <dgm:prSet presAssocID="{78C9B14D-6B9C-4B1C-8D6E-B6D48E0114B3}" presName="Accent2" presStyleCnt="0"/>
      <dgm:spPr/>
    </dgm:pt>
    <dgm:pt modelId="{C32859F6-0F3B-4679-8521-210E3DCDBAA4}" type="pres">
      <dgm:prSet presAssocID="{78C9B14D-6B9C-4B1C-8D6E-B6D48E0114B3}" presName="Accent" presStyleLbl="bgShp" presStyleIdx="1" presStyleCnt="6"/>
      <dgm:spPr/>
    </dgm:pt>
    <dgm:pt modelId="{10745903-2E94-426B-9063-149C63B381AE}" type="pres">
      <dgm:prSet presAssocID="{78C9B14D-6B9C-4B1C-8D6E-B6D48E0114B3}" presName="Child2" presStyleLbl="node1" presStyleIdx="1" presStyleCnt="6">
        <dgm:presLayoutVars>
          <dgm:chMax val="0"/>
          <dgm:chPref val="0"/>
          <dgm:bulletEnabled val="1"/>
        </dgm:presLayoutVars>
      </dgm:prSet>
      <dgm:spPr/>
    </dgm:pt>
    <dgm:pt modelId="{CDD6A04A-EC51-4A51-B50B-A3592AD6FD71}" type="pres">
      <dgm:prSet presAssocID="{54B88277-B257-40B5-A558-A6229E4C958D}" presName="Accent3" presStyleCnt="0"/>
      <dgm:spPr/>
    </dgm:pt>
    <dgm:pt modelId="{6D610685-6195-4271-92FA-0EC33DA31C58}" type="pres">
      <dgm:prSet presAssocID="{54B88277-B257-40B5-A558-A6229E4C958D}" presName="Accent" presStyleLbl="bgShp" presStyleIdx="2" presStyleCnt="6"/>
      <dgm:spPr/>
    </dgm:pt>
    <dgm:pt modelId="{FCB7AFAF-2A95-4637-9177-113C8F83CA7D}" type="pres">
      <dgm:prSet presAssocID="{54B88277-B257-40B5-A558-A6229E4C958D}" presName="Child3" presStyleLbl="node1" presStyleIdx="2" presStyleCnt="6">
        <dgm:presLayoutVars>
          <dgm:chMax val="0"/>
          <dgm:chPref val="0"/>
          <dgm:bulletEnabled val="1"/>
        </dgm:presLayoutVars>
      </dgm:prSet>
      <dgm:spPr/>
    </dgm:pt>
    <dgm:pt modelId="{FB3BD2A0-39C1-4445-A280-79016268A59C}" type="pres">
      <dgm:prSet presAssocID="{067C6240-EAA6-4ECE-94A8-9D1DD4E9A172}" presName="Accent4" presStyleCnt="0"/>
      <dgm:spPr/>
    </dgm:pt>
    <dgm:pt modelId="{4690523B-CE56-4BA2-8063-B418DEAD8E4A}" type="pres">
      <dgm:prSet presAssocID="{067C6240-EAA6-4ECE-94A8-9D1DD4E9A172}" presName="Accent" presStyleLbl="bgShp" presStyleIdx="3" presStyleCnt="6"/>
      <dgm:spPr/>
    </dgm:pt>
    <dgm:pt modelId="{1796C662-2C6B-46F7-8B5C-AFFE28745D02}" type="pres">
      <dgm:prSet presAssocID="{067C6240-EAA6-4ECE-94A8-9D1DD4E9A172}" presName="Child4" presStyleLbl="node1" presStyleIdx="3" presStyleCnt="6">
        <dgm:presLayoutVars>
          <dgm:chMax val="0"/>
          <dgm:chPref val="0"/>
          <dgm:bulletEnabled val="1"/>
        </dgm:presLayoutVars>
      </dgm:prSet>
      <dgm:spPr/>
    </dgm:pt>
    <dgm:pt modelId="{3263B746-FAC6-4A67-91D5-DED5C25BF66D}" type="pres">
      <dgm:prSet presAssocID="{43285F02-D888-4AF7-9C05-20B47285A57D}" presName="Accent5" presStyleCnt="0"/>
      <dgm:spPr/>
    </dgm:pt>
    <dgm:pt modelId="{C3ED90AC-D855-4241-A6F4-57574EE3247E}" type="pres">
      <dgm:prSet presAssocID="{43285F02-D888-4AF7-9C05-20B47285A57D}" presName="Accent" presStyleLbl="bgShp" presStyleIdx="4" presStyleCnt="6"/>
      <dgm:spPr/>
    </dgm:pt>
    <dgm:pt modelId="{F8CCADB9-94BD-41B1-8177-CCFD2D04CEA3}" type="pres">
      <dgm:prSet presAssocID="{43285F02-D888-4AF7-9C05-20B47285A57D}" presName="Child5" presStyleLbl="node1" presStyleIdx="4" presStyleCnt="6">
        <dgm:presLayoutVars>
          <dgm:chMax val="0"/>
          <dgm:chPref val="0"/>
          <dgm:bulletEnabled val="1"/>
        </dgm:presLayoutVars>
      </dgm:prSet>
      <dgm:spPr/>
    </dgm:pt>
    <dgm:pt modelId="{7BCA73E5-9D22-4D55-8515-1E4B5FD36EE5}" type="pres">
      <dgm:prSet presAssocID="{7B8BCB7C-DC12-444F-BF62-6BD051858C28}" presName="Accent6" presStyleCnt="0"/>
      <dgm:spPr/>
    </dgm:pt>
    <dgm:pt modelId="{D4300B82-187E-4B22-875F-3666F6BA9F69}" type="pres">
      <dgm:prSet presAssocID="{7B8BCB7C-DC12-444F-BF62-6BD051858C28}" presName="Accent" presStyleLbl="bgShp" presStyleIdx="5" presStyleCnt="6"/>
      <dgm:spPr/>
    </dgm:pt>
    <dgm:pt modelId="{D0381530-04F2-4B76-A45A-A7C728DF31AF}" type="pres">
      <dgm:prSet presAssocID="{7B8BCB7C-DC12-444F-BF62-6BD051858C28}" presName="Child6" presStyleLbl="node1" presStyleIdx="5" presStyleCnt="6">
        <dgm:presLayoutVars>
          <dgm:chMax val="0"/>
          <dgm:chPref val="0"/>
          <dgm:bulletEnabled val="1"/>
        </dgm:presLayoutVars>
      </dgm:prSet>
      <dgm:spPr/>
    </dgm:pt>
  </dgm:ptLst>
  <dgm:cxnLst>
    <dgm:cxn modelId="{C332FB09-0A93-4244-B6D8-756676C3E1C1}" type="presOf" srcId="{78C9B14D-6B9C-4B1C-8D6E-B6D48E0114B3}" destId="{10745903-2E94-426B-9063-149C63B381AE}" srcOrd="0" destOrd="0" presId="urn:microsoft.com/office/officeart/2011/layout/HexagonRadial"/>
    <dgm:cxn modelId="{597C721D-4AEB-425D-A52D-FD55D43B0A2E}" srcId="{CD7897F5-188B-4BE0-B121-CE3160A1D6D2}" destId="{78C9B14D-6B9C-4B1C-8D6E-B6D48E0114B3}" srcOrd="1" destOrd="0" parTransId="{98982E8D-508E-493E-9218-59F4E237EE77}" sibTransId="{A7FEA861-344E-4200-BA3B-DEFD5CF855C6}"/>
    <dgm:cxn modelId="{036E2F2D-178E-4DF7-9465-B75B6B15FEAF}" type="presOf" srcId="{54B88277-B257-40B5-A558-A6229E4C958D}" destId="{FCB7AFAF-2A95-4637-9177-113C8F83CA7D}" srcOrd="0" destOrd="0" presId="urn:microsoft.com/office/officeart/2011/layout/HexagonRadial"/>
    <dgm:cxn modelId="{8ACD2C60-2990-4AF4-A066-471FBAB55F2E}" type="presOf" srcId="{7B8BCB7C-DC12-444F-BF62-6BD051858C28}" destId="{D0381530-04F2-4B76-A45A-A7C728DF31AF}" srcOrd="0" destOrd="0" presId="urn:microsoft.com/office/officeart/2011/layout/HexagonRadial"/>
    <dgm:cxn modelId="{63AF846A-4D93-4165-A465-4FD197301378}" srcId="{CD7897F5-188B-4BE0-B121-CE3160A1D6D2}" destId="{54B88277-B257-40B5-A558-A6229E4C958D}" srcOrd="2" destOrd="0" parTransId="{1459EF18-AA36-49F2-8E89-499CB2FF6856}" sibTransId="{3574F1B3-1DD9-4F4E-9B01-C447B56255FF}"/>
    <dgm:cxn modelId="{FCEB8977-3F8B-4F26-A94C-0A22A8092FE2}" srcId="{CD7897F5-188B-4BE0-B121-CE3160A1D6D2}" destId="{4E829768-6758-44BE-88FB-A95DD8B2F391}" srcOrd="0" destOrd="0" parTransId="{7355D707-2D0C-4FC3-8C56-CFBF8FE83677}" sibTransId="{04CB74A5-AD17-4889-B53F-BA8658E66532}"/>
    <dgm:cxn modelId="{44473587-F56F-4A4C-A692-A17335161A67}" type="presOf" srcId="{AF3263FB-A50F-444F-832D-676FC8C2985C}" destId="{A2E1A02E-3A51-4C3B-BA0E-E4B6FD794FB7}" srcOrd="0" destOrd="0" presId="urn:microsoft.com/office/officeart/2011/layout/HexagonRadial"/>
    <dgm:cxn modelId="{6823F191-E4D7-48A9-AEA2-360D4D286CB7}" type="presOf" srcId="{067C6240-EAA6-4ECE-94A8-9D1DD4E9A172}" destId="{1796C662-2C6B-46F7-8B5C-AFFE28745D02}" srcOrd="0" destOrd="0" presId="urn:microsoft.com/office/officeart/2011/layout/HexagonRadial"/>
    <dgm:cxn modelId="{8F2BC6A5-124D-41D9-B2B2-459D7255909D}" srcId="{CD7897F5-188B-4BE0-B121-CE3160A1D6D2}" destId="{7B8BCB7C-DC12-444F-BF62-6BD051858C28}" srcOrd="5" destOrd="0" parTransId="{C1D18302-2B7B-4FB8-ADF1-BDDB3F53393C}" sibTransId="{3199A1D8-462D-4952-8825-7BF5E273B05C}"/>
    <dgm:cxn modelId="{F3B2E2B6-AF03-459C-8E2D-11F3D297D4D4}" srcId="{CD7897F5-188B-4BE0-B121-CE3160A1D6D2}" destId="{067C6240-EAA6-4ECE-94A8-9D1DD4E9A172}" srcOrd="3" destOrd="0" parTransId="{2DB6C692-83F1-4F61-B589-0C387CD0A683}" sibTransId="{00467A6F-022B-4EA9-9A1A-A0D7AF74EDC0}"/>
    <dgm:cxn modelId="{913204D9-2831-4733-A9A8-5D24B75F261E}" type="presOf" srcId="{4E829768-6758-44BE-88FB-A95DD8B2F391}" destId="{51132388-2DC9-4AC9-8B35-DF1FE26056F3}" srcOrd="0" destOrd="0" presId="urn:microsoft.com/office/officeart/2011/layout/HexagonRadial"/>
    <dgm:cxn modelId="{99FFB6DA-D240-4B46-B26A-AF481DD6A9CA}" srcId="{CD7897F5-188B-4BE0-B121-CE3160A1D6D2}" destId="{43285F02-D888-4AF7-9C05-20B47285A57D}" srcOrd="4" destOrd="0" parTransId="{02F9C757-D986-420B-A26A-430D7C99E450}" sibTransId="{3B41A36E-D84F-4C01-B618-6F39081F5E50}"/>
    <dgm:cxn modelId="{437EE5E2-A9C4-4E70-AD0E-C5014E12EC23}" type="presOf" srcId="{43285F02-D888-4AF7-9C05-20B47285A57D}" destId="{F8CCADB9-94BD-41B1-8177-CCFD2D04CEA3}" srcOrd="0" destOrd="0" presId="urn:microsoft.com/office/officeart/2011/layout/HexagonRadial"/>
    <dgm:cxn modelId="{8BA23FE5-55CD-4A14-8931-659308F65078}" srcId="{AF3263FB-A50F-444F-832D-676FC8C2985C}" destId="{CD7897F5-188B-4BE0-B121-CE3160A1D6D2}" srcOrd="0" destOrd="0" parTransId="{2C838CD9-A41F-4130-8FD5-E1EB46F5A9BF}" sibTransId="{7F411A56-9C58-4670-AA32-C8DBF6B38C94}"/>
    <dgm:cxn modelId="{6D9F85F9-2A9A-453B-A3D2-C5D004EAE4F4}" type="presOf" srcId="{CD7897F5-188B-4BE0-B121-CE3160A1D6D2}" destId="{5287F6C6-DDA4-4C87-9F5D-BCD23B07812A}" srcOrd="0" destOrd="0" presId="urn:microsoft.com/office/officeart/2011/layout/HexagonRadial"/>
    <dgm:cxn modelId="{822C210B-493F-4276-B867-7A01A6612786}" type="presParOf" srcId="{A2E1A02E-3A51-4C3B-BA0E-E4B6FD794FB7}" destId="{5287F6C6-DDA4-4C87-9F5D-BCD23B07812A}" srcOrd="0" destOrd="0" presId="urn:microsoft.com/office/officeart/2011/layout/HexagonRadial"/>
    <dgm:cxn modelId="{81F29E6A-00D4-4431-84E4-13E17CFB05E0}" type="presParOf" srcId="{A2E1A02E-3A51-4C3B-BA0E-E4B6FD794FB7}" destId="{6EFE6E98-41D8-4E84-BE02-EE7FB47F1604}" srcOrd="1" destOrd="0" presId="urn:microsoft.com/office/officeart/2011/layout/HexagonRadial"/>
    <dgm:cxn modelId="{7022AD39-36D4-4AD5-A0FF-702B737B30C8}" type="presParOf" srcId="{6EFE6E98-41D8-4E84-BE02-EE7FB47F1604}" destId="{F63CB9EE-F96A-4950-B46E-871C6C9B8B4D}" srcOrd="0" destOrd="0" presId="urn:microsoft.com/office/officeart/2011/layout/HexagonRadial"/>
    <dgm:cxn modelId="{B8937DA6-709F-4C7A-9101-C82A7CC33963}" type="presParOf" srcId="{A2E1A02E-3A51-4C3B-BA0E-E4B6FD794FB7}" destId="{51132388-2DC9-4AC9-8B35-DF1FE26056F3}" srcOrd="2" destOrd="0" presId="urn:microsoft.com/office/officeart/2011/layout/HexagonRadial"/>
    <dgm:cxn modelId="{101493FF-5189-4A45-834D-2C7C09A5FB4F}" type="presParOf" srcId="{A2E1A02E-3A51-4C3B-BA0E-E4B6FD794FB7}" destId="{810BEBED-7816-4295-9013-FDD5929A6EBB}" srcOrd="3" destOrd="0" presId="urn:microsoft.com/office/officeart/2011/layout/HexagonRadial"/>
    <dgm:cxn modelId="{99AE4CA6-06E9-4828-AA10-86F1F1DC377A}" type="presParOf" srcId="{810BEBED-7816-4295-9013-FDD5929A6EBB}" destId="{C32859F6-0F3B-4679-8521-210E3DCDBAA4}" srcOrd="0" destOrd="0" presId="urn:microsoft.com/office/officeart/2011/layout/HexagonRadial"/>
    <dgm:cxn modelId="{5560C48D-C897-4032-88D6-AABF368870B4}" type="presParOf" srcId="{A2E1A02E-3A51-4C3B-BA0E-E4B6FD794FB7}" destId="{10745903-2E94-426B-9063-149C63B381AE}" srcOrd="4" destOrd="0" presId="urn:microsoft.com/office/officeart/2011/layout/HexagonRadial"/>
    <dgm:cxn modelId="{909C0B39-CFED-4CE4-A411-C4E507AAA5B1}" type="presParOf" srcId="{A2E1A02E-3A51-4C3B-BA0E-E4B6FD794FB7}" destId="{CDD6A04A-EC51-4A51-B50B-A3592AD6FD71}" srcOrd="5" destOrd="0" presId="urn:microsoft.com/office/officeart/2011/layout/HexagonRadial"/>
    <dgm:cxn modelId="{12C11408-1193-4BF1-A760-E7E881E6478E}" type="presParOf" srcId="{CDD6A04A-EC51-4A51-B50B-A3592AD6FD71}" destId="{6D610685-6195-4271-92FA-0EC33DA31C58}" srcOrd="0" destOrd="0" presId="urn:microsoft.com/office/officeart/2011/layout/HexagonRadial"/>
    <dgm:cxn modelId="{CEF6924E-0826-4D4E-94FD-D33842FBAC2A}" type="presParOf" srcId="{A2E1A02E-3A51-4C3B-BA0E-E4B6FD794FB7}" destId="{FCB7AFAF-2A95-4637-9177-113C8F83CA7D}" srcOrd="6" destOrd="0" presId="urn:microsoft.com/office/officeart/2011/layout/HexagonRadial"/>
    <dgm:cxn modelId="{FA482DCF-0FFE-4FF7-8E8D-8B5C9FF037DD}" type="presParOf" srcId="{A2E1A02E-3A51-4C3B-BA0E-E4B6FD794FB7}" destId="{FB3BD2A0-39C1-4445-A280-79016268A59C}" srcOrd="7" destOrd="0" presId="urn:microsoft.com/office/officeart/2011/layout/HexagonRadial"/>
    <dgm:cxn modelId="{60BE3A6F-7AA0-420B-955F-CFCDD2974569}" type="presParOf" srcId="{FB3BD2A0-39C1-4445-A280-79016268A59C}" destId="{4690523B-CE56-4BA2-8063-B418DEAD8E4A}" srcOrd="0" destOrd="0" presId="urn:microsoft.com/office/officeart/2011/layout/HexagonRadial"/>
    <dgm:cxn modelId="{41DDEB9C-1A80-4968-BE80-2199FB6B6DDD}" type="presParOf" srcId="{A2E1A02E-3A51-4C3B-BA0E-E4B6FD794FB7}" destId="{1796C662-2C6B-46F7-8B5C-AFFE28745D02}" srcOrd="8" destOrd="0" presId="urn:microsoft.com/office/officeart/2011/layout/HexagonRadial"/>
    <dgm:cxn modelId="{2CE16AF7-E5CB-40D0-A148-F8D68FB5744F}" type="presParOf" srcId="{A2E1A02E-3A51-4C3B-BA0E-E4B6FD794FB7}" destId="{3263B746-FAC6-4A67-91D5-DED5C25BF66D}" srcOrd="9" destOrd="0" presId="urn:microsoft.com/office/officeart/2011/layout/HexagonRadial"/>
    <dgm:cxn modelId="{093ADA60-22A5-4C78-95FE-7033EBB8EC09}" type="presParOf" srcId="{3263B746-FAC6-4A67-91D5-DED5C25BF66D}" destId="{C3ED90AC-D855-4241-A6F4-57574EE3247E}" srcOrd="0" destOrd="0" presId="urn:microsoft.com/office/officeart/2011/layout/HexagonRadial"/>
    <dgm:cxn modelId="{1213D425-A777-4AE3-B263-5C304EB27495}" type="presParOf" srcId="{A2E1A02E-3A51-4C3B-BA0E-E4B6FD794FB7}" destId="{F8CCADB9-94BD-41B1-8177-CCFD2D04CEA3}" srcOrd="10" destOrd="0" presId="urn:microsoft.com/office/officeart/2011/layout/HexagonRadial"/>
    <dgm:cxn modelId="{2F0F290D-C2BB-41D0-9E62-55B1AE98B17B}" type="presParOf" srcId="{A2E1A02E-3A51-4C3B-BA0E-E4B6FD794FB7}" destId="{7BCA73E5-9D22-4D55-8515-1E4B5FD36EE5}" srcOrd="11" destOrd="0" presId="urn:microsoft.com/office/officeart/2011/layout/HexagonRadial"/>
    <dgm:cxn modelId="{0413B39D-8715-4FFC-945C-7929F1A27D18}" type="presParOf" srcId="{7BCA73E5-9D22-4D55-8515-1E4B5FD36EE5}" destId="{D4300B82-187E-4B22-875F-3666F6BA9F69}" srcOrd="0" destOrd="0" presId="urn:microsoft.com/office/officeart/2011/layout/HexagonRadial"/>
    <dgm:cxn modelId="{2B2019CA-9755-452A-92B1-65B39DA8BD80}" type="presParOf" srcId="{A2E1A02E-3A51-4C3B-BA0E-E4B6FD794FB7}" destId="{D0381530-04F2-4B76-A45A-A7C728DF31AF}" srcOrd="12" destOrd="0" presId="urn:microsoft.com/office/officeart/2011/layout/HexagonRadial"/>
  </dgm:cxnLst>
  <dgm:bg>
    <a:solidFill>
      <a:schemeClr val="tx1"/>
    </a:solidFill>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F9188-5572-4FD9-BF2F-665B3E40FD2A}">
      <dsp:nvSpPr>
        <dsp:cNvPr id="0" name=""/>
        <dsp:cNvSpPr/>
      </dsp:nvSpPr>
      <dsp:spPr>
        <a:xfrm rot="5400000">
          <a:off x="5342715" y="-1991088"/>
          <a:ext cx="1335881" cy="5657088"/>
        </a:xfrm>
        <a:prstGeom prst="round2SameRect">
          <a:avLst/>
        </a:prstGeom>
        <a:solidFill>
          <a:srgbClr val="FFA7C4">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t>Ritual proficiency</a:t>
          </a:r>
        </a:p>
        <a:p>
          <a:pPr marL="228600" lvl="1" indent="-228600" algn="l" defTabSz="889000">
            <a:lnSpc>
              <a:spcPct val="90000"/>
            </a:lnSpc>
            <a:spcBef>
              <a:spcPct val="0"/>
            </a:spcBef>
            <a:spcAft>
              <a:spcPct val="15000"/>
            </a:spcAft>
            <a:buChar char="•"/>
          </a:pPr>
          <a:r>
            <a:rPr lang="en-US" sz="2000" b="1" kern="1200" dirty="0"/>
            <a:t>Leadership ability</a:t>
          </a:r>
        </a:p>
        <a:p>
          <a:pPr marL="228600" lvl="1" indent="-228600" algn="l" defTabSz="889000">
            <a:lnSpc>
              <a:spcPct val="90000"/>
            </a:lnSpc>
            <a:spcBef>
              <a:spcPct val="0"/>
            </a:spcBef>
            <a:spcAft>
              <a:spcPct val="15000"/>
            </a:spcAft>
            <a:buChar char="•"/>
          </a:pPr>
          <a:r>
            <a:rPr lang="en-US" sz="2000" b="1" kern="1200" dirty="0"/>
            <a:t>Interest and engagement</a:t>
          </a:r>
        </a:p>
      </dsp:txBody>
      <dsp:txXfrm rot="-5400000">
        <a:off x="3182112" y="234727"/>
        <a:ext cx="5591876" cy="1205457"/>
      </dsp:txXfrm>
    </dsp:sp>
    <dsp:sp modelId="{1D88206C-4AE9-4AC5-85E9-9AEC533DB3D8}">
      <dsp:nvSpPr>
        <dsp:cNvPr id="0" name=""/>
        <dsp:cNvSpPr/>
      </dsp:nvSpPr>
      <dsp:spPr>
        <a:xfrm>
          <a:off x="0" y="2530"/>
          <a:ext cx="3182112" cy="1669851"/>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800" b="1" kern="1200" dirty="0"/>
            <a:t>Criteria for selecting officers</a:t>
          </a:r>
        </a:p>
      </dsp:txBody>
      <dsp:txXfrm>
        <a:off x="81515" y="84045"/>
        <a:ext cx="3019082" cy="1506821"/>
      </dsp:txXfrm>
    </dsp:sp>
    <dsp:sp modelId="{2CD4D9B9-7AD6-43AD-A71B-E30CF6AF0DCC}">
      <dsp:nvSpPr>
        <dsp:cNvPr id="0" name=""/>
        <dsp:cNvSpPr/>
      </dsp:nvSpPr>
      <dsp:spPr>
        <a:xfrm rot="5400000">
          <a:off x="5342715" y="-237744"/>
          <a:ext cx="1335881" cy="5657088"/>
        </a:xfrm>
        <a:prstGeom prst="round2SameRect">
          <a:avLst/>
        </a:prstGeom>
        <a:solidFill>
          <a:srgbClr val="CC99FF">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t>Attendance</a:t>
          </a:r>
        </a:p>
        <a:p>
          <a:pPr marL="228600" lvl="1" indent="-228600" algn="l" defTabSz="889000">
            <a:lnSpc>
              <a:spcPct val="90000"/>
            </a:lnSpc>
            <a:spcBef>
              <a:spcPct val="0"/>
            </a:spcBef>
            <a:spcAft>
              <a:spcPct val="15000"/>
            </a:spcAft>
            <a:buChar char="•"/>
          </a:pPr>
          <a:r>
            <a:rPr lang="en-US" sz="2000" b="1" kern="1200" dirty="0"/>
            <a:t>Demonstrated ritual proficiency</a:t>
          </a:r>
        </a:p>
        <a:p>
          <a:pPr marL="228600" lvl="1" indent="-228600" algn="l" defTabSz="889000">
            <a:lnSpc>
              <a:spcPct val="90000"/>
            </a:lnSpc>
            <a:spcBef>
              <a:spcPct val="0"/>
            </a:spcBef>
            <a:spcAft>
              <a:spcPct val="15000"/>
            </a:spcAft>
            <a:buChar char="•"/>
          </a:pPr>
          <a:r>
            <a:rPr lang="en-US" sz="2000" b="1" kern="1200" dirty="0"/>
            <a:t>Demonstrated leadership</a:t>
          </a:r>
        </a:p>
        <a:p>
          <a:pPr marL="228600" lvl="1" indent="-228600" algn="l" defTabSz="889000">
            <a:lnSpc>
              <a:spcPct val="90000"/>
            </a:lnSpc>
            <a:spcBef>
              <a:spcPct val="0"/>
            </a:spcBef>
            <a:spcAft>
              <a:spcPct val="15000"/>
            </a:spcAft>
            <a:buChar char="•"/>
          </a:pPr>
          <a:r>
            <a:rPr lang="en-US" sz="2000" b="1" kern="1200" dirty="0"/>
            <a:t>Demonstrated interest and engagement</a:t>
          </a:r>
        </a:p>
      </dsp:txBody>
      <dsp:txXfrm rot="-5400000">
        <a:off x="3182112" y="1988071"/>
        <a:ext cx="5591876" cy="1205457"/>
      </dsp:txXfrm>
    </dsp:sp>
    <dsp:sp modelId="{F12C33AD-F71A-445F-B606-AB229AD1EE69}">
      <dsp:nvSpPr>
        <dsp:cNvPr id="0" name=""/>
        <dsp:cNvSpPr/>
      </dsp:nvSpPr>
      <dsp:spPr>
        <a:xfrm>
          <a:off x="0" y="1755874"/>
          <a:ext cx="3182112" cy="1669851"/>
        </a:xfrm>
        <a:prstGeom prst="roundRect">
          <a:avLst/>
        </a:prstGeom>
        <a:solidFill>
          <a:srgbClr val="66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Criteria for advancing officers</a:t>
          </a:r>
        </a:p>
      </dsp:txBody>
      <dsp:txXfrm>
        <a:off x="81515" y="1837389"/>
        <a:ext cx="3019082" cy="1506821"/>
      </dsp:txXfrm>
    </dsp:sp>
    <dsp:sp modelId="{B73ABB67-A674-468F-AEFD-C3B057EE57E8}">
      <dsp:nvSpPr>
        <dsp:cNvPr id="0" name=""/>
        <dsp:cNvSpPr/>
      </dsp:nvSpPr>
      <dsp:spPr>
        <a:xfrm rot="5400000">
          <a:off x="5342715" y="1515600"/>
          <a:ext cx="1335881" cy="5657088"/>
        </a:xfrm>
        <a:prstGeom prst="round2SameRect">
          <a:avLst/>
        </a:prstGeom>
        <a:solidFill>
          <a:schemeClr val="bg2">
            <a:lumMod val="60000"/>
            <a:lumOff val="4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t>Consecutive (Holdover)</a:t>
          </a:r>
        </a:p>
        <a:p>
          <a:pPr marL="228600" lvl="1" indent="-228600" algn="l" defTabSz="889000">
            <a:lnSpc>
              <a:spcPct val="90000"/>
            </a:lnSpc>
            <a:spcBef>
              <a:spcPct val="0"/>
            </a:spcBef>
            <a:spcAft>
              <a:spcPct val="15000"/>
            </a:spcAft>
            <a:buChar char="•"/>
          </a:pPr>
          <a:r>
            <a:rPr lang="en-US" sz="2000" b="1" kern="1200" dirty="0"/>
            <a:t>Non-Consecutive (Rotating)</a:t>
          </a:r>
        </a:p>
      </dsp:txBody>
      <dsp:txXfrm rot="-5400000">
        <a:off x="3182112" y="3741415"/>
        <a:ext cx="5591876" cy="1205457"/>
      </dsp:txXfrm>
    </dsp:sp>
    <dsp:sp modelId="{3C68731D-DE1A-4DEE-9859-453EE6615C6F}">
      <dsp:nvSpPr>
        <dsp:cNvPr id="0" name=""/>
        <dsp:cNvSpPr/>
      </dsp:nvSpPr>
      <dsp:spPr>
        <a:xfrm>
          <a:off x="0" y="3509218"/>
          <a:ext cx="3182112" cy="1669851"/>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Repeats</a:t>
          </a:r>
        </a:p>
      </dsp:txBody>
      <dsp:txXfrm>
        <a:off x="81515" y="3590733"/>
        <a:ext cx="3019082" cy="150682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BC8F6E-9041-4ADC-9E12-403CA53630FC}">
      <dsp:nvSpPr>
        <dsp:cNvPr id="0" name=""/>
        <dsp:cNvSpPr/>
      </dsp:nvSpPr>
      <dsp:spPr>
        <a:xfrm>
          <a:off x="3050294" y="1794494"/>
          <a:ext cx="2280880" cy="1973054"/>
        </a:xfrm>
        <a:prstGeom prst="hexagon">
          <a:avLst>
            <a:gd name="adj" fmla="val 28570"/>
            <a:gd name="vf" fmla="val 11547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Secret Society, Biased</a:t>
          </a:r>
        </a:p>
      </dsp:txBody>
      <dsp:txXfrm>
        <a:off x="3428268" y="2121457"/>
        <a:ext cx="1524932" cy="1319128"/>
      </dsp:txXfrm>
    </dsp:sp>
    <dsp:sp modelId="{40DAC6AE-952A-487B-B474-C29AAC8D186D}">
      <dsp:nvSpPr>
        <dsp:cNvPr id="0" name=""/>
        <dsp:cNvSpPr/>
      </dsp:nvSpPr>
      <dsp:spPr>
        <a:xfrm>
          <a:off x="4478563" y="850521"/>
          <a:ext cx="860569" cy="741494"/>
        </a:xfrm>
        <a:prstGeom prst="hexagon">
          <a:avLst>
            <a:gd name="adj" fmla="val 28900"/>
            <a:gd name="vf" fmla="val 115470"/>
          </a:avLst>
        </a:prstGeom>
        <a:solidFill>
          <a:schemeClr val="bg1"/>
        </a:solidFill>
        <a:ln>
          <a:noFill/>
        </a:ln>
        <a:effectLst/>
      </dsp:spPr>
      <dsp:style>
        <a:lnRef idx="0">
          <a:scrgbClr r="0" g="0" b="0"/>
        </a:lnRef>
        <a:fillRef idx="1">
          <a:scrgbClr r="0" g="0" b="0"/>
        </a:fillRef>
        <a:effectRef idx="0">
          <a:scrgbClr r="0" g="0" b="0"/>
        </a:effectRef>
        <a:fontRef idx="minor"/>
      </dsp:style>
    </dsp:sp>
    <dsp:sp modelId="{CD6B6D37-6C13-4D43-9B86-8A95A75E5380}">
      <dsp:nvSpPr>
        <dsp:cNvPr id="0" name=""/>
        <dsp:cNvSpPr/>
      </dsp:nvSpPr>
      <dsp:spPr>
        <a:xfrm>
          <a:off x="3260396" y="0"/>
          <a:ext cx="1869165" cy="1617047"/>
        </a:xfrm>
        <a:prstGeom prst="hexagon">
          <a:avLst>
            <a:gd name="adj" fmla="val 28570"/>
            <a:gd name="vf" fmla="val 115470"/>
          </a:avLst>
        </a:prstGeom>
        <a:solidFill>
          <a:srgbClr val="0033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Condemn prejudice</a:t>
          </a:r>
        </a:p>
      </dsp:txBody>
      <dsp:txXfrm>
        <a:off x="3570157" y="267979"/>
        <a:ext cx="1249643" cy="1081089"/>
      </dsp:txXfrm>
    </dsp:sp>
    <dsp:sp modelId="{B5FE19F7-1C7C-4BA0-BD30-B991C47C1B83}">
      <dsp:nvSpPr>
        <dsp:cNvPr id="0" name=""/>
        <dsp:cNvSpPr/>
      </dsp:nvSpPr>
      <dsp:spPr>
        <a:xfrm>
          <a:off x="5482915" y="2236721"/>
          <a:ext cx="860569" cy="741494"/>
        </a:xfrm>
        <a:prstGeom prst="hexagon">
          <a:avLst>
            <a:gd name="adj" fmla="val 28900"/>
            <a:gd name="vf" fmla="val 115470"/>
          </a:avLst>
        </a:prstGeom>
        <a:solidFill>
          <a:schemeClr val="bg1"/>
        </a:solidFill>
        <a:ln>
          <a:noFill/>
        </a:ln>
        <a:effectLst/>
      </dsp:spPr>
      <dsp:style>
        <a:lnRef idx="0">
          <a:scrgbClr r="0" g="0" b="0"/>
        </a:lnRef>
        <a:fillRef idx="1">
          <a:scrgbClr r="0" g="0" b="0"/>
        </a:fillRef>
        <a:effectRef idx="0">
          <a:scrgbClr r="0" g="0" b="0"/>
        </a:effectRef>
        <a:fontRef idx="minor"/>
      </dsp:style>
    </dsp:sp>
    <dsp:sp modelId="{8A91219D-A68B-4F63-BED7-F988C8145E55}">
      <dsp:nvSpPr>
        <dsp:cNvPr id="0" name=""/>
        <dsp:cNvSpPr/>
      </dsp:nvSpPr>
      <dsp:spPr>
        <a:xfrm>
          <a:off x="4974638" y="994592"/>
          <a:ext cx="1869165" cy="1617047"/>
        </a:xfrm>
        <a:prstGeom prst="hexagon">
          <a:avLst>
            <a:gd name="adj" fmla="val 28570"/>
            <a:gd name="vf" fmla="val 115470"/>
          </a:avLst>
        </a:prstGeom>
        <a:solidFill>
          <a:srgbClr val="00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Show respect to all</a:t>
          </a:r>
        </a:p>
      </dsp:txBody>
      <dsp:txXfrm>
        <a:off x="5284399" y="1262571"/>
        <a:ext cx="1249643" cy="1081089"/>
      </dsp:txXfrm>
    </dsp:sp>
    <dsp:sp modelId="{871DBC5B-9BED-474C-B06B-9F5C941CD7EC}">
      <dsp:nvSpPr>
        <dsp:cNvPr id="0" name=""/>
        <dsp:cNvSpPr/>
      </dsp:nvSpPr>
      <dsp:spPr>
        <a:xfrm>
          <a:off x="4785228" y="3801480"/>
          <a:ext cx="860569" cy="741494"/>
        </a:xfrm>
        <a:prstGeom prst="hexagon">
          <a:avLst>
            <a:gd name="adj" fmla="val 28900"/>
            <a:gd name="vf" fmla="val 115470"/>
          </a:avLst>
        </a:prstGeom>
        <a:solidFill>
          <a:schemeClr val="bg1"/>
        </a:solidFill>
        <a:ln>
          <a:noFill/>
        </a:ln>
        <a:effectLst/>
      </dsp:spPr>
      <dsp:style>
        <a:lnRef idx="0">
          <a:scrgbClr r="0" g="0" b="0"/>
        </a:lnRef>
        <a:fillRef idx="1">
          <a:scrgbClr r="0" g="0" b="0"/>
        </a:fillRef>
        <a:effectRef idx="0">
          <a:scrgbClr r="0" g="0" b="0"/>
        </a:effectRef>
        <a:fontRef idx="minor"/>
      </dsp:style>
    </dsp:sp>
    <dsp:sp modelId="{4F509742-9DBD-4D02-A230-6A3DB3B9AD52}">
      <dsp:nvSpPr>
        <dsp:cNvPr id="0" name=""/>
        <dsp:cNvSpPr/>
      </dsp:nvSpPr>
      <dsp:spPr>
        <a:xfrm>
          <a:off x="4974638" y="2949846"/>
          <a:ext cx="1869165" cy="1617047"/>
        </a:xfrm>
        <a:prstGeom prst="hexagon">
          <a:avLst>
            <a:gd name="adj" fmla="val 28570"/>
            <a:gd name="vf" fmla="val 115470"/>
          </a:avLst>
        </a:prstGeom>
        <a:solidFill>
          <a:srgbClr val="66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Open Temples for visitors</a:t>
          </a:r>
        </a:p>
      </dsp:txBody>
      <dsp:txXfrm>
        <a:off x="5284399" y="3217825"/>
        <a:ext cx="1249643" cy="1081089"/>
      </dsp:txXfrm>
    </dsp:sp>
    <dsp:sp modelId="{79B0968B-6CF5-4184-98F5-F377FA8C5A2B}">
      <dsp:nvSpPr>
        <dsp:cNvPr id="0" name=""/>
        <dsp:cNvSpPr/>
      </dsp:nvSpPr>
      <dsp:spPr>
        <a:xfrm>
          <a:off x="3054538" y="3963908"/>
          <a:ext cx="860569" cy="741494"/>
        </a:xfrm>
        <a:prstGeom prst="hexagon">
          <a:avLst>
            <a:gd name="adj" fmla="val 28900"/>
            <a:gd name="vf" fmla="val 115470"/>
          </a:avLst>
        </a:prstGeom>
        <a:solidFill>
          <a:schemeClr val="bg1"/>
        </a:solidFill>
        <a:ln>
          <a:noFill/>
        </a:ln>
        <a:effectLst/>
      </dsp:spPr>
      <dsp:style>
        <a:lnRef idx="0">
          <a:scrgbClr r="0" g="0" b="0"/>
        </a:lnRef>
        <a:fillRef idx="1">
          <a:scrgbClr r="0" g="0" b="0"/>
        </a:fillRef>
        <a:effectRef idx="0">
          <a:scrgbClr r="0" g="0" b="0"/>
        </a:effectRef>
        <a:fontRef idx="minor"/>
      </dsp:style>
    </dsp:sp>
    <dsp:sp modelId="{49444D1C-5593-467C-B5CF-50D2B4EB8B88}">
      <dsp:nvSpPr>
        <dsp:cNvPr id="0" name=""/>
        <dsp:cNvSpPr/>
      </dsp:nvSpPr>
      <dsp:spPr>
        <a:xfrm>
          <a:off x="3260396" y="3945552"/>
          <a:ext cx="1869165" cy="1617047"/>
        </a:xfrm>
        <a:prstGeom prst="hexagon">
          <a:avLst>
            <a:gd name="adj" fmla="val 28570"/>
            <a:gd name="vf" fmla="val 115470"/>
          </a:avLst>
        </a:prstGeom>
        <a:solidFill>
          <a:srgbClr val="A5002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Discuss Masonic Values freely</a:t>
          </a:r>
        </a:p>
      </dsp:txBody>
      <dsp:txXfrm>
        <a:off x="3570157" y="4213531"/>
        <a:ext cx="1249643" cy="1081089"/>
      </dsp:txXfrm>
    </dsp:sp>
    <dsp:sp modelId="{81C3646E-7855-42BC-9C81-3E287E9405C7}">
      <dsp:nvSpPr>
        <dsp:cNvPr id="0" name=""/>
        <dsp:cNvSpPr/>
      </dsp:nvSpPr>
      <dsp:spPr>
        <a:xfrm>
          <a:off x="2033739" y="2578265"/>
          <a:ext cx="860569" cy="741494"/>
        </a:xfrm>
        <a:prstGeom prst="hexagon">
          <a:avLst>
            <a:gd name="adj" fmla="val 28900"/>
            <a:gd name="vf" fmla="val 115470"/>
          </a:avLst>
        </a:prstGeom>
        <a:solidFill>
          <a:schemeClr val="bg1"/>
        </a:solidFill>
        <a:ln>
          <a:noFill/>
        </a:ln>
        <a:effectLst/>
      </dsp:spPr>
      <dsp:style>
        <a:lnRef idx="0">
          <a:scrgbClr r="0" g="0" b="0"/>
        </a:lnRef>
        <a:fillRef idx="1">
          <a:scrgbClr r="0" g="0" b="0"/>
        </a:fillRef>
        <a:effectRef idx="0">
          <a:scrgbClr r="0" g="0" b="0"/>
        </a:effectRef>
        <a:fontRef idx="minor"/>
      </dsp:style>
    </dsp:sp>
    <dsp:sp modelId="{69CB1EB7-24D9-42B3-817F-09A8F4D263C1}">
      <dsp:nvSpPr>
        <dsp:cNvPr id="0" name=""/>
        <dsp:cNvSpPr/>
      </dsp:nvSpPr>
      <dsp:spPr>
        <a:xfrm>
          <a:off x="1538196" y="2950959"/>
          <a:ext cx="1869165" cy="1617047"/>
        </a:xfrm>
        <a:prstGeom prst="hexagon">
          <a:avLst>
            <a:gd name="adj" fmla="val 28570"/>
            <a:gd name="vf" fmla="val 115470"/>
          </a:avLst>
        </a:prstGeom>
        <a:solidFill>
          <a:srgbClr val="003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Live Masonic Values</a:t>
          </a:r>
        </a:p>
      </dsp:txBody>
      <dsp:txXfrm>
        <a:off x="1847957" y="3218938"/>
        <a:ext cx="1249643" cy="1081089"/>
      </dsp:txXfrm>
    </dsp:sp>
    <dsp:sp modelId="{61467A19-9653-41FB-B05B-7367C70A6134}">
      <dsp:nvSpPr>
        <dsp:cNvPr id="0" name=""/>
        <dsp:cNvSpPr/>
      </dsp:nvSpPr>
      <dsp:spPr>
        <a:xfrm>
          <a:off x="1538196" y="992367"/>
          <a:ext cx="1869165" cy="1617047"/>
        </a:xfrm>
        <a:prstGeom prst="hexagon">
          <a:avLst>
            <a:gd name="adj" fmla="val 28570"/>
            <a:gd name="vf" fmla="val 115470"/>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Join in religious activities</a:t>
          </a:r>
        </a:p>
      </dsp:txBody>
      <dsp:txXfrm>
        <a:off x="1847957" y="1260346"/>
        <a:ext cx="1249643" cy="10810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1BE42-A5AC-4A9A-A239-172A2DEE0DA5}">
      <dsp:nvSpPr>
        <dsp:cNvPr id="0" name=""/>
        <dsp:cNvSpPr/>
      </dsp:nvSpPr>
      <dsp:spPr>
        <a:xfrm>
          <a:off x="1582303" y="-33126"/>
          <a:ext cx="5369793" cy="5369793"/>
        </a:xfrm>
        <a:prstGeom prst="circularArrow">
          <a:avLst>
            <a:gd name="adj1" fmla="val 5544"/>
            <a:gd name="adj2" fmla="val 330680"/>
            <a:gd name="adj3" fmla="val 13762075"/>
            <a:gd name="adj4" fmla="val 17394399"/>
            <a:gd name="adj5" fmla="val 5757"/>
          </a:avLst>
        </a:prstGeom>
        <a:solidFill>
          <a:schemeClr val="bg1"/>
        </a:solidFill>
        <a:ln>
          <a:noFill/>
        </a:ln>
        <a:effectLst/>
      </dsp:spPr>
      <dsp:style>
        <a:lnRef idx="0">
          <a:scrgbClr r="0" g="0" b="0"/>
        </a:lnRef>
        <a:fillRef idx="1">
          <a:scrgbClr r="0" g="0" b="0"/>
        </a:fillRef>
        <a:effectRef idx="0">
          <a:scrgbClr r="0" g="0" b="0"/>
        </a:effectRef>
        <a:fontRef idx="minor"/>
      </dsp:style>
    </dsp:sp>
    <dsp:sp modelId="{32CF3B7F-9C2E-4DD5-A93A-50B827CC48A9}">
      <dsp:nvSpPr>
        <dsp:cNvPr id="0" name=""/>
        <dsp:cNvSpPr/>
      </dsp:nvSpPr>
      <dsp:spPr>
        <a:xfrm>
          <a:off x="3002458" y="1503"/>
          <a:ext cx="2529482" cy="1264741"/>
        </a:xfrm>
        <a:prstGeom prst="roundRect">
          <a:avLst/>
        </a:prstGeom>
        <a:solidFill>
          <a:srgbClr val="FFCC99"/>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Emphasize family activities</a:t>
          </a:r>
        </a:p>
      </dsp:txBody>
      <dsp:txXfrm>
        <a:off x="3064198" y="63243"/>
        <a:ext cx="2406002" cy="1141261"/>
      </dsp:txXfrm>
    </dsp:sp>
    <dsp:sp modelId="{037EEE16-9A1D-4D58-AA9A-FD8AC1958CAA}">
      <dsp:nvSpPr>
        <dsp:cNvPr id="0" name=""/>
        <dsp:cNvSpPr/>
      </dsp:nvSpPr>
      <dsp:spPr>
        <a:xfrm>
          <a:off x="6004917" y="1577411"/>
          <a:ext cx="2529482" cy="1264741"/>
        </a:xfrm>
        <a:prstGeom prst="roundRect">
          <a:avLst/>
        </a:prstGeom>
        <a:solidFill>
          <a:srgbClr val="FFCC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Use time better</a:t>
          </a:r>
        </a:p>
      </dsp:txBody>
      <dsp:txXfrm>
        <a:off x="6066657" y="1639151"/>
        <a:ext cx="2406002" cy="1141261"/>
      </dsp:txXfrm>
    </dsp:sp>
    <dsp:sp modelId="{E14BDDFE-0C61-4136-9755-30DEE9152ECA}">
      <dsp:nvSpPr>
        <dsp:cNvPr id="0" name=""/>
        <dsp:cNvSpPr/>
      </dsp:nvSpPr>
      <dsp:spPr>
        <a:xfrm>
          <a:off x="4648215" y="4145458"/>
          <a:ext cx="2529482" cy="1264741"/>
        </a:xfrm>
        <a:prstGeom prst="roundRect">
          <a:avLst/>
        </a:prstGeom>
        <a:solidFill>
          <a:srgbClr val="CCEC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Combine or restructure meetings</a:t>
          </a:r>
        </a:p>
      </dsp:txBody>
      <dsp:txXfrm>
        <a:off x="4709955" y="4207198"/>
        <a:ext cx="2406002" cy="1141261"/>
      </dsp:txXfrm>
    </dsp:sp>
    <dsp:sp modelId="{DC0A9AFC-DA80-4375-9B7C-DB9A5732FAEE}">
      <dsp:nvSpPr>
        <dsp:cNvPr id="0" name=""/>
        <dsp:cNvSpPr/>
      </dsp:nvSpPr>
      <dsp:spPr>
        <a:xfrm>
          <a:off x="1295390" y="4145458"/>
          <a:ext cx="2529482" cy="1264741"/>
        </a:xfrm>
        <a:prstGeom prst="roundRect">
          <a:avLst/>
        </a:prstGeom>
        <a:solidFill>
          <a:srgbClr val="99FFCC"/>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Support local civic, school &amp; church activities</a:t>
          </a:r>
        </a:p>
      </dsp:txBody>
      <dsp:txXfrm>
        <a:off x="1357130" y="4207198"/>
        <a:ext cx="2406002" cy="1141261"/>
      </dsp:txXfrm>
    </dsp:sp>
    <dsp:sp modelId="{6F4BBDE7-9D81-4A6F-9D83-A492DDAF80F6}">
      <dsp:nvSpPr>
        <dsp:cNvPr id="0" name=""/>
        <dsp:cNvSpPr/>
      </dsp:nvSpPr>
      <dsp:spPr>
        <a:xfrm>
          <a:off x="5" y="1577415"/>
          <a:ext cx="2529482" cy="1264741"/>
        </a:xfrm>
        <a:prstGeom prst="roundRect">
          <a:avLst/>
        </a:prstGeom>
        <a:solidFill>
          <a:srgbClr val="99FF99"/>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Develop combined Masonic calendar</a:t>
          </a:r>
        </a:p>
      </dsp:txBody>
      <dsp:txXfrm>
        <a:off x="61745" y="1639155"/>
        <a:ext cx="2406002" cy="114126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CDD49-A7E5-4BA3-BC39-D31241877E79}">
      <dsp:nvSpPr>
        <dsp:cNvPr id="0" name=""/>
        <dsp:cNvSpPr/>
      </dsp:nvSpPr>
      <dsp:spPr>
        <a:xfrm>
          <a:off x="2878291" y="1623731"/>
          <a:ext cx="2320116" cy="2009810"/>
        </a:xfrm>
        <a:prstGeom prst="hexagon">
          <a:avLst>
            <a:gd name="adj" fmla="val 28570"/>
            <a:gd name="vf" fmla="val 11547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Not  Radiating Pride</a:t>
          </a:r>
        </a:p>
      </dsp:txBody>
      <dsp:txXfrm>
        <a:off x="3263035" y="1957017"/>
        <a:ext cx="1550628" cy="1343238"/>
      </dsp:txXfrm>
    </dsp:sp>
    <dsp:sp modelId="{9994CFFB-BC62-4163-8ACB-0FA5F008AECD}">
      <dsp:nvSpPr>
        <dsp:cNvPr id="0" name=""/>
        <dsp:cNvSpPr/>
      </dsp:nvSpPr>
      <dsp:spPr>
        <a:xfrm>
          <a:off x="4310407" y="803917"/>
          <a:ext cx="813415" cy="700864"/>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35D22D-AA79-4E8B-BC9E-BFE6B415BC4F}">
      <dsp:nvSpPr>
        <dsp:cNvPr id="0" name=""/>
        <dsp:cNvSpPr/>
      </dsp:nvSpPr>
      <dsp:spPr>
        <a:xfrm>
          <a:off x="3158988" y="0"/>
          <a:ext cx="1766745" cy="1528442"/>
        </a:xfrm>
        <a:prstGeom prst="hexagon">
          <a:avLst>
            <a:gd name="adj" fmla="val 28570"/>
            <a:gd name="vf" fmla="val 115470"/>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Clean &amp; Maintain Temples</a:t>
          </a:r>
        </a:p>
      </dsp:txBody>
      <dsp:txXfrm>
        <a:off x="3451775" y="253295"/>
        <a:ext cx="1181171" cy="1021852"/>
      </dsp:txXfrm>
    </dsp:sp>
    <dsp:sp modelId="{D073D979-736F-47C0-AC62-13E0B497D949}">
      <dsp:nvSpPr>
        <dsp:cNvPr id="0" name=""/>
        <dsp:cNvSpPr/>
      </dsp:nvSpPr>
      <dsp:spPr>
        <a:xfrm>
          <a:off x="5259725" y="2114161"/>
          <a:ext cx="813415" cy="700864"/>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ACBE65-869D-4B80-8697-73D8E26951D4}">
      <dsp:nvSpPr>
        <dsp:cNvPr id="0" name=""/>
        <dsp:cNvSpPr/>
      </dsp:nvSpPr>
      <dsp:spPr>
        <a:xfrm>
          <a:off x="4779299" y="940094"/>
          <a:ext cx="1766745" cy="1528442"/>
        </a:xfrm>
        <a:prstGeom prst="hexagon">
          <a:avLst>
            <a:gd name="adj" fmla="val 28570"/>
            <a:gd name="vf" fmla="val 115470"/>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Remove “not proud” things</a:t>
          </a:r>
        </a:p>
      </dsp:txBody>
      <dsp:txXfrm>
        <a:off x="5072086" y="1193389"/>
        <a:ext cx="1181171" cy="1021852"/>
      </dsp:txXfrm>
    </dsp:sp>
    <dsp:sp modelId="{3BCB06CD-176B-4C73-9CBF-C2D694B8AE87}">
      <dsp:nvSpPr>
        <dsp:cNvPr id="0" name=""/>
        <dsp:cNvSpPr/>
      </dsp:nvSpPr>
      <dsp:spPr>
        <a:xfrm>
          <a:off x="4600267" y="3593180"/>
          <a:ext cx="813415" cy="700864"/>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9D5018-AB71-41ED-B84F-3F0C04B2E71D}">
      <dsp:nvSpPr>
        <dsp:cNvPr id="0" name=""/>
        <dsp:cNvSpPr/>
      </dsp:nvSpPr>
      <dsp:spPr>
        <a:xfrm>
          <a:off x="4779299" y="2788211"/>
          <a:ext cx="1766745" cy="1528442"/>
        </a:xfrm>
        <a:prstGeom prst="hexagon">
          <a:avLst>
            <a:gd name="adj" fmla="val 28570"/>
            <a:gd name="vf" fmla="val 115470"/>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Publicly Serve the Public</a:t>
          </a:r>
        </a:p>
      </dsp:txBody>
      <dsp:txXfrm>
        <a:off x="5072086" y="3041506"/>
        <a:ext cx="1181171" cy="1021852"/>
      </dsp:txXfrm>
    </dsp:sp>
    <dsp:sp modelId="{45D230D8-F177-4B86-BB41-BA79F1BED097}">
      <dsp:nvSpPr>
        <dsp:cNvPr id="0" name=""/>
        <dsp:cNvSpPr/>
      </dsp:nvSpPr>
      <dsp:spPr>
        <a:xfrm>
          <a:off x="2964410" y="3746708"/>
          <a:ext cx="813415" cy="700864"/>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170BBD-2075-44C2-81D5-8D3F2153EB6F}">
      <dsp:nvSpPr>
        <dsp:cNvPr id="0" name=""/>
        <dsp:cNvSpPr/>
      </dsp:nvSpPr>
      <dsp:spPr>
        <a:xfrm>
          <a:off x="3158988" y="3729357"/>
          <a:ext cx="1766745" cy="1528442"/>
        </a:xfrm>
        <a:prstGeom prst="hexagon">
          <a:avLst>
            <a:gd name="adj" fmla="val 28570"/>
            <a:gd name="vf" fmla="val 115470"/>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Share Facilities with the Public</a:t>
          </a:r>
        </a:p>
      </dsp:txBody>
      <dsp:txXfrm>
        <a:off x="3451775" y="3982652"/>
        <a:ext cx="1181171" cy="1021852"/>
      </dsp:txXfrm>
    </dsp:sp>
    <dsp:sp modelId="{2522BB2C-4C14-4C88-8DAC-D1FDDA57A888}">
      <dsp:nvSpPr>
        <dsp:cNvPr id="0" name=""/>
        <dsp:cNvSpPr/>
      </dsp:nvSpPr>
      <dsp:spPr>
        <a:xfrm>
          <a:off x="1999545" y="2436990"/>
          <a:ext cx="813415" cy="700864"/>
        </a:xfrm>
        <a:prstGeom prst="hexagon">
          <a:avLst>
            <a:gd name="adj" fmla="val 28900"/>
            <a:gd name="vf" fmla="val 11547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37B310-18BD-45D4-90A9-D14D161AE12B}">
      <dsp:nvSpPr>
        <dsp:cNvPr id="0" name=""/>
        <dsp:cNvSpPr/>
      </dsp:nvSpPr>
      <dsp:spPr>
        <a:xfrm>
          <a:off x="1531155" y="2789262"/>
          <a:ext cx="1766745" cy="1528442"/>
        </a:xfrm>
        <a:prstGeom prst="hexagon">
          <a:avLst>
            <a:gd name="adj" fmla="val 28570"/>
            <a:gd name="vf" fmla="val 115470"/>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Raise Money for Charities</a:t>
          </a:r>
        </a:p>
      </dsp:txBody>
      <dsp:txXfrm>
        <a:off x="1823942" y="3042557"/>
        <a:ext cx="1181171" cy="1021852"/>
      </dsp:txXfrm>
    </dsp:sp>
    <dsp:sp modelId="{A26ED6AA-EFB5-4078-A0BA-9A55E89E41DB}">
      <dsp:nvSpPr>
        <dsp:cNvPr id="0" name=""/>
        <dsp:cNvSpPr/>
      </dsp:nvSpPr>
      <dsp:spPr>
        <a:xfrm>
          <a:off x="1531155" y="937991"/>
          <a:ext cx="1766745" cy="1528442"/>
        </a:xfrm>
        <a:prstGeom prst="hexagon">
          <a:avLst>
            <a:gd name="adj" fmla="val 28570"/>
            <a:gd name="vf" fmla="val 115470"/>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Create Things Worthy of Respect</a:t>
          </a:r>
        </a:p>
      </dsp:txBody>
      <dsp:txXfrm>
        <a:off x="1823942" y="1191286"/>
        <a:ext cx="1181171" cy="102185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6A8E89-8847-4EE4-8900-BC64F372243E}">
      <dsp:nvSpPr>
        <dsp:cNvPr id="0" name=""/>
        <dsp:cNvSpPr/>
      </dsp:nvSpPr>
      <dsp:spPr>
        <a:xfrm>
          <a:off x="1742794" y="1427419"/>
          <a:ext cx="2538325" cy="2538450"/>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Resistance from clerics &amp; religions</a:t>
          </a:r>
        </a:p>
      </dsp:txBody>
      <dsp:txXfrm>
        <a:off x="2114523" y="1799166"/>
        <a:ext cx="1794867" cy="1794956"/>
      </dsp:txXfrm>
    </dsp:sp>
    <dsp:sp modelId="{806D1C8B-F842-4146-9FCC-0D2A8CD9D68D}">
      <dsp:nvSpPr>
        <dsp:cNvPr id="0" name=""/>
        <dsp:cNvSpPr/>
      </dsp:nvSpPr>
      <dsp:spPr>
        <a:xfrm>
          <a:off x="430034" y="0"/>
          <a:ext cx="5116844" cy="5334000"/>
        </a:xfrm>
        <a:prstGeom prst="blockArc">
          <a:avLst>
            <a:gd name="adj1" fmla="val 17527788"/>
            <a:gd name="adj2" fmla="val 4119114"/>
            <a:gd name="adj3" fmla="val 5750"/>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A1B441-64F5-4BDA-B98C-885DF08CA06A}">
      <dsp:nvSpPr>
        <dsp:cNvPr id="0" name=""/>
        <dsp:cNvSpPr/>
      </dsp:nvSpPr>
      <dsp:spPr>
        <a:xfrm>
          <a:off x="4197706" y="449656"/>
          <a:ext cx="1359789" cy="1360170"/>
        </a:xfrm>
        <a:prstGeom prst="ellipse">
          <a:avLst/>
        </a:prstGeom>
        <a:blipFill>
          <a:blip xmlns:r="http://schemas.openxmlformats.org/officeDocument/2006/relationships" r:embed="rId1">
            <a:extLst>
              <a:ext uri="{837473B0-CC2E-450A-ABE3-18F120FF3D39}">
                <a1611:picAttrSrcUrl xmlns:a1611="http://schemas.microsoft.com/office/drawing/2016/11/main" r:i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04331D-C70A-401E-9EAB-0E77711497CA}">
      <dsp:nvSpPr>
        <dsp:cNvPr id="0" name=""/>
        <dsp:cNvSpPr/>
      </dsp:nvSpPr>
      <dsp:spPr>
        <a:xfrm>
          <a:off x="5715004" y="425647"/>
          <a:ext cx="2894409" cy="1316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altLang="en-US" sz="2000" b="1" kern="1200" dirty="0">
              <a:solidFill>
                <a:srgbClr val="C00000"/>
              </a:solidFill>
            </a:rPr>
            <a:t>Invite clerics to Masonic Temples for tours and discussions about Masonry.</a:t>
          </a:r>
        </a:p>
        <a:p>
          <a:pPr marL="0" algn="l" defTabSz="2489200">
            <a:lnSpc>
              <a:spcPct val="90000"/>
            </a:lnSpc>
            <a:spcBef>
              <a:spcPct val="0"/>
            </a:spcBef>
            <a:spcAft>
              <a:spcPct val="10000"/>
            </a:spcAft>
            <a:buNone/>
          </a:pPr>
          <a:endParaRPr lang="en-US" kern="1200" dirty="0"/>
        </a:p>
      </dsp:txBody>
      <dsp:txXfrm>
        <a:off x="5715004" y="425647"/>
        <a:ext cx="2894409" cy="1316431"/>
      </dsp:txXfrm>
    </dsp:sp>
    <dsp:sp modelId="{33BD5A45-42C6-4049-84B4-680578378E80}">
      <dsp:nvSpPr>
        <dsp:cNvPr id="0" name=""/>
        <dsp:cNvSpPr/>
      </dsp:nvSpPr>
      <dsp:spPr>
        <a:xfrm>
          <a:off x="4723269" y="1997049"/>
          <a:ext cx="1359789" cy="136017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1000" r="-2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A91B29E-BA28-4F9E-9E7D-EA41EABCADEA}">
      <dsp:nvSpPr>
        <dsp:cNvPr id="0" name=""/>
        <dsp:cNvSpPr/>
      </dsp:nvSpPr>
      <dsp:spPr>
        <a:xfrm>
          <a:off x="5715007" y="3736419"/>
          <a:ext cx="2610632" cy="1316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altLang="en-US" sz="2000" b="1" kern="1200" dirty="0"/>
            <a:t>Invite clerics to Masonic functions; and recognize them publicly.</a:t>
          </a:r>
        </a:p>
        <a:p>
          <a:pPr marL="0" algn="l" defTabSz="2489200">
            <a:lnSpc>
              <a:spcPct val="90000"/>
            </a:lnSpc>
            <a:spcBef>
              <a:spcPct val="0"/>
            </a:spcBef>
            <a:spcAft>
              <a:spcPct val="10000"/>
            </a:spcAft>
            <a:buNone/>
          </a:pPr>
          <a:endParaRPr lang="en-US" kern="1200" dirty="0"/>
        </a:p>
      </dsp:txBody>
      <dsp:txXfrm>
        <a:off x="5715007" y="3736419"/>
        <a:ext cx="2610632" cy="1316431"/>
      </dsp:txXfrm>
    </dsp:sp>
    <dsp:sp modelId="{D9462912-C6EA-47BE-BFDC-E57D86B4F301}">
      <dsp:nvSpPr>
        <dsp:cNvPr id="0" name=""/>
        <dsp:cNvSpPr/>
      </dsp:nvSpPr>
      <dsp:spPr>
        <a:xfrm>
          <a:off x="4344998" y="3733803"/>
          <a:ext cx="1065205" cy="1025187"/>
        </a:xfrm>
        <a:prstGeom prst="ellipse">
          <a:avLst/>
        </a:prstGeom>
        <a:blipFill>
          <a:blip xmlns:r="http://schemas.openxmlformats.org/officeDocument/2006/relationships"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a:stretch>
            <a:fillRect l="-39000" r="-3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2C17F6-DA8F-49D3-8F63-28391DD33850}">
      <dsp:nvSpPr>
        <dsp:cNvPr id="0" name=""/>
        <dsp:cNvSpPr/>
      </dsp:nvSpPr>
      <dsp:spPr>
        <a:xfrm>
          <a:off x="6324602" y="2209795"/>
          <a:ext cx="1820131" cy="969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altLang="en-US" sz="2000" b="1" kern="1200" dirty="0">
              <a:solidFill>
                <a:srgbClr val="660066"/>
              </a:solidFill>
            </a:rPr>
            <a:t>Visit clerics to discuss issues. </a:t>
          </a:r>
        </a:p>
      </dsp:txBody>
      <dsp:txXfrm>
        <a:off x="6324602" y="2209795"/>
        <a:ext cx="1820131" cy="96955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B12DE-28EF-46FA-9126-4A1CCD0D44AE}">
      <dsp:nvSpPr>
        <dsp:cNvPr id="0" name=""/>
        <dsp:cNvSpPr/>
      </dsp:nvSpPr>
      <dsp:spPr>
        <a:xfrm>
          <a:off x="3226308" y="2868688"/>
          <a:ext cx="2386584" cy="2386584"/>
        </a:xfrm>
        <a:prstGeom prst="ellipse">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altLang="en-US" sz="2400" b="1" kern="1200" dirty="0"/>
            <a:t>Poor grasp of Masonry</a:t>
          </a:r>
          <a:endParaRPr lang="en-US" sz="2400" b="1" kern="1200" dirty="0"/>
        </a:p>
      </dsp:txBody>
      <dsp:txXfrm>
        <a:off x="3575815" y="3218195"/>
        <a:ext cx="1687570" cy="1687570"/>
      </dsp:txXfrm>
    </dsp:sp>
    <dsp:sp modelId="{20B253FB-C37D-48A5-B340-12FC1FF96242}">
      <dsp:nvSpPr>
        <dsp:cNvPr id="0" name=""/>
        <dsp:cNvSpPr/>
      </dsp:nvSpPr>
      <dsp:spPr>
        <a:xfrm rot="12900000">
          <a:off x="1669760" y="2444651"/>
          <a:ext cx="1851500" cy="68017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9F5964-EE35-4FB0-947B-BBB7C37A45CF}">
      <dsp:nvSpPr>
        <dsp:cNvPr id="0" name=""/>
        <dsp:cNvSpPr/>
      </dsp:nvSpPr>
      <dsp:spPr>
        <a:xfrm>
          <a:off x="703553" y="1346849"/>
          <a:ext cx="2267254" cy="181380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t>Practice those tenets members value most</a:t>
          </a:r>
          <a:endParaRPr lang="en-US" sz="2000" b="1" kern="1200" dirty="0"/>
        </a:p>
      </dsp:txBody>
      <dsp:txXfrm>
        <a:off x="756677" y="1399973"/>
        <a:ext cx="2161006" cy="1707555"/>
      </dsp:txXfrm>
    </dsp:sp>
    <dsp:sp modelId="{286821FB-4F00-48BD-817A-764CE47DD624}">
      <dsp:nvSpPr>
        <dsp:cNvPr id="0" name=""/>
        <dsp:cNvSpPr/>
      </dsp:nvSpPr>
      <dsp:spPr>
        <a:xfrm rot="16200000">
          <a:off x="3493849" y="1495091"/>
          <a:ext cx="1851500" cy="68017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29D727-7CE4-4FDB-9A42-3E269511A3B4}">
      <dsp:nvSpPr>
        <dsp:cNvPr id="0" name=""/>
        <dsp:cNvSpPr/>
      </dsp:nvSpPr>
      <dsp:spPr>
        <a:xfrm>
          <a:off x="3285972" y="2527"/>
          <a:ext cx="2267254" cy="1813803"/>
        </a:xfrm>
        <a:prstGeom prst="roundRect">
          <a:avLst>
            <a:gd name="adj" fmla="val 10000"/>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000" b="1" kern="1200" dirty="0"/>
            <a:t>Education program to teach the history, tenets, principles &amp; values </a:t>
          </a:r>
          <a:endParaRPr lang="en-US" kern="1200" dirty="0"/>
        </a:p>
      </dsp:txBody>
      <dsp:txXfrm>
        <a:off x="3339096" y="55651"/>
        <a:ext cx="2161006" cy="1707555"/>
      </dsp:txXfrm>
    </dsp:sp>
    <dsp:sp modelId="{DE43AFE4-D9CE-47E4-8664-99BE84C2F9FF}">
      <dsp:nvSpPr>
        <dsp:cNvPr id="0" name=""/>
        <dsp:cNvSpPr/>
      </dsp:nvSpPr>
      <dsp:spPr>
        <a:xfrm rot="19500000">
          <a:off x="5317938" y="2444651"/>
          <a:ext cx="1851500" cy="68017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3D4F57-9D65-42AC-8308-38C4FE92BA57}">
      <dsp:nvSpPr>
        <dsp:cNvPr id="0" name=""/>
        <dsp:cNvSpPr/>
      </dsp:nvSpPr>
      <dsp:spPr>
        <a:xfrm>
          <a:off x="5868391" y="1346849"/>
          <a:ext cx="2267254" cy="1813803"/>
        </a:xfrm>
        <a:prstGeom prst="roundRect">
          <a:avLst>
            <a:gd name="adj" fmla="val 10000"/>
          </a:avLst>
        </a:prstGeom>
        <a:solidFill>
          <a:srgbClr val="66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t>Demand members be Masonic examples </a:t>
          </a:r>
          <a:endParaRPr lang="en-US" sz="2000" b="1" kern="1200" dirty="0"/>
        </a:p>
      </dsp:txBody>
      <dsp:txXfrm>
        <a:off x="5921515" y="1399973"/>
        <a:ext cx="2161006" cy="170755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077BA-6B13-41BB-B4D1-AFE18B3EFC07}">
      <dsp:nvSpPr>
        <dsp:cNvPr id="0" name=""/>
        <dsp:cNvSpPr/>
      </dsp:nvSpPr>
      <dsp:spPr>
        <a:xfrm>
          <a:off x="2013228" y="578359"/>
          <a:ext cx="4045087" cy="4045087"/>
        </a:xfrm>
        <a:prstGeom prst="blockArc">
          <a:avLst>
            <a:gd name="adj1" fmla="val 10800000"/>
            <a:gd name="adj2" fmla="val 16200000"/>
            <a:gd name="adj3" fmla="val 4639"/>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EE9F9F07-F0AF-414A-8573-74F43B8923BE}">
      <dsp:nvSpPr>
        <dsp:cNvPr id="0" name=""/>
        <dsp:cNvSpPr/>
      </dsp:nvSpPr>
      <dsp:spPr>
        <a:xfrm>
          <a:off x="2013228" y="578359"/>
          <a:ext cx="4045087" cy="4045087"/>
        </a:xfrm>
        <a:prstGeom prst="blockArc">
          <a:avLst>
            <a:gd name="adj1" fmla="val 5400000"/>
            <a:gd name="adj2" fmla="val 10800000"/>
            <a:gd name="adj3" fmla="val 4639"/>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5FECDD01-96D0-4E4E-B13A-77203BB2E50B}">
      <dsp:nvSpPr>
        <dsp:cNvPr id="0" name=""/>
        <dsp:cNvSpPr/>
      </dsp:nvSpPr>
      <dsp:spPr>
        <a:xfrm>
          <a:off x="2013228" y="578359"/>
          <a:ext cx="4045087" cy="4045087"/>
        </a:xfrm>
        <a:prstGeom prst="blockArc">
          <a:avLst>
            <a:gd name="adj1" fmla="val 0"/>
            <a:gd name="adj2" fmla="val 5400000"/>
            <a:gd name="adj3" fmla="val 4639"/>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DA6493AB-1BA8-4A83-8401-3D51B7A039EB}">
      <dsp:nvSpPr>
        <dsp:cNvPr id="0" name=""/>
        <dsp:cNvSpPr/>
      </dsp:nvSpPr>
      <dsp:spPr>
        <a:xfrm>
          <a:off x="2013228" y="578359"/>
          <a:ext cx="4045087" cy="4045087"/>
        </a:xfrm>
        <a:prstGeom prst="blockArc">
          <a:avLst>
            <a:gd name="adj1" fmla="val 16200000"/>
            <a:gd name="adj2" fmla="val 0"/>
            <a:gd name="adj3" fmla="val 4639"/>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5EC02EF5-48B8-4B3E-B84B-8AC5373A5F60}">
      <dsp:nvSpPr>
        <dsp:cNvPr id="0" name=""/>
        <dsp:cNvSpPr/>
      </dsp:nvSpPr>
      <dsp:spPr>
        <a:xfrm>
          <a:off x="3105001" y="1670132"/>
          <a:ext cx="1861542" cy="1861542"/>
        </a:xfrm>
        <a:prstGeom prst="ellipse">
          <a:avLst/>
        </a:prstGeom>
        <a:solidFill>
          <a:srgbClr val="0000FF"/>
        </a:solidFill>
        <a:ln w="12700" cap="flat" cmpd="sng" algn="ctr">
          <a:solidFill>
            <a:srgbClr val="0000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Masonic Values</a:t>
          </a:r>
        </a:p>
      </dsp:txBody>
      <dsp:txXfrm>
        <a:off x="3377618" y="1942749"/>
        <a:ext cx="1316308" cy="1316308"/>
      </dsp:txXfrm>
    </dsp:sp>
    <dsp:sp modelId="{6BBBFBC9-3A76-44BA-A69A-6A32D38EE040}">
      <dsp:nvSpPr>
        <dsp:cNvPr id="0" name=""/>
        <dsp:cNvSpPr/>
      </dsp:nvSpPr>
      <dsp:spPr>
        <a:xfrm>
          <a:off x="3197572" y="-163261"/>
          <a:ext cx="1676398" cy="1577065"/>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t>Secrecy</a:t>
          </a:r>
        </a:p>
      </dsp:txBody>
      <dsp:txXfrm>
        <a:off x="3443075" y="67695"/>
        <a:ext cx="1185392" cy="1115153"/>
      </dsp:txXfrm>
    </dsp:sp>
    <dsp:sp modelId="{79C7E248-D526-48DF-9EAE-D8EC2C494D9A}">
      <dsp:nvSpPr>
        <dsp:cNvPr id="0" name=""/>
        <dsp:cNvSpPr/>
      </dsp:nvSpPr>
      <dsp:spPr>
        <a:xfrm>
          <a:off x="5109739" y="1732309"/>
          <a:ext cx="1803331" cy="1737187"/>
        </a:xfrm>
        <a:prstGeom prst="ellipse">
          <a:avLst/>
        </a:prstGeom>
        <a:solidFill>
          <a:srgbClr val="660066"/>
        </a:solidFill>
        <a:ln w="12700" cap="flat" cmpd="sng" algn="ctr">
          <a:solidFill>
            <a:srgbClr val="66006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t>Negative Laws</a:t>
          </a:r>
        </a:p>
      </dsp:txBody>
      <dsp:txXfrm>
        <a:off x="5373831" y="1986714"/>
        <a:ext cx="1275147" cy="1228377"/>
      </dsp:txXfrm>
    </dsp:sp>
    <dsp:sp modelId="{47D4D418-B9A1-479E-B78E-B2C0A6ABA242}">
      <dsp:nvSpPr>
        <dsp:cNvPr id="0" name=""/>
        <dsp:cNvSpPr/>
      </dsp:nvSpPr>
      <dsp:spPr>
        <a:xfrm>
          <a:off x="3052520" y="3732010"/>
          <a:ext cx="1966503" cy="1689051"/>
        </a:xfrm>
        <a:prstGeom prst="ellipse">
          <a:avLst/>
        </a:prstGeom>
        <a:solidFill>
          <a:srgbClr val="006600"/>
        </a:solidFill>
        <a:ln w="12700" cap="flat" cmpd="sng" algn="ctr">
          <a:solidFill>
            <a:srgbClr val="0033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t>Live in the Past</a:t>
          </a:r>
        </a:p>
      </dsp:txBody>
      <dsp:txXfrm>
        <a:off x="3340508" y="3979366"/>
        <a:ext cx="1390527" cy="1194339"/>
      </dsp:txXfrm>
    </dsp:sp>
    <dsp:sp modelId="{3FE90DFB-B1B9-44AB-8E26-62EB2F72E40E}">
      <dsp:nvSpPr>
        <dsp:cNvPr id="0" name=""/>
        <dsp:cNvSpPr/>
      </dsp:nvSpPr>
      <dsp:spPr>
        <a:xfrm>
          <a:off x="1164128" y="1747014"/>
          <a:ext cx="1792021" cy="1707776"/>
        </a:xfrm>
        <a:prstGeom prst="ellipse">
          <a:avLst/>
        </a:prstGeom>
        <a:solidFill>
          <a:srgbClr val="663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t>Elitism Among Bodies</a:t>
          </a:r>
        </a:p>
      </dsp:txBody>
      <dsp:txXfrm>
        <a:off x="1426563" y="1997112"/>
        <a:ext cx="1267151" cy="120758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67DE4-F2BE-498C-AA98-0CAFF3F9B634}">
      <dsp:nvSpPr>
        <dsp:cNvPr id="0" name=""/>
        <dsp:cNvSpPr/>
      </dsp:nvSpPr>
      <dsp:spPr>
        <a:xfrm>
          <a:off x="1840933" y="645256"/>
          <a:ext cx="4326655" cy="4326655"/>
        </a:xfrm>
        <a:prstGeom prst="blockArc">
          <a:avLst>
            <a:gd name="adj1" fmla="val 11902021"/>
            <a:gd name="adj2" fmla="val 16210808"/>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F077BA-6B13-41BB-B4D1-AFE18B3EFC07}">
      <dsp:nvSpPr>
        <dsp:cNvPr id="0" name=""/>
        <dsp:cNvSpPr/>
      </dsp:nvSpPr>
      <dsp:spPr>
        <a:xfrm>
          <a:off x="1845157" y="632396"/>
          <a:ext cx="4326655" cy="4326655"/>
        </a:xfrm>
        <a:prstGeom prst="blockArc">
          <a:avLst>
            <a:gd name="adj1" fmla="val 7560000"/>
            <a:gd name="adj2" fmla="val 11880000"/>
            <a:gd name="adj3" fmla="val 464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EE9F9F07-F0AF-414A-8573-74F43B8923BE}">
      <dsp:nvSpPr>
        <dsp:cNvPr id="0" name=""/>
        <dsp:cNvSpPr/>
      </dsp:nvSpPr>
      <dsp:spPr>
        <a:xfrm>
          <a:off x="1845157" y="632396"/>
          <a:ext cx="4326655" cy="4326655"/>
        </a:xfrm>
        <a:prstGeom prst="blockArc">
          <a:avLst>
            <a:gd name="adj1" fmla="val 3240000"/>
            <a:gd name="adj2" fmla="val 7560000"/>
            <a:gd name="adj3" fmla="val 464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FECDD01-96D0-4E4E-B13A-77203BB2E50B}">
      <dsp:nvSpPr>
        <dsp:cNvPr id="0" name=""/>
        <dsp:cNvSpPr/>
      </dsp:nvSpPr>
      <dsp:spPr>
        <a:xfrm>
          <a:off x="1845157" y="632396"/>
          <a:ext cx="4326655" cy="4326655"/>
        </a:xfrm>
        <a:prstGeom prst="blockArc">
          <a:avLst>
            <a:gd name="adj1" fmla="val 20520000"/>
            <a:gd name="adj2" fmla="val 3240000"/>
            <a:gd name="adj3" fmla="val 464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DA6493AB-1BA8-4A83-8401-3D51B7A039EB}">
      <dsp:nvSpPr>
        <dsp:cNvPr id="0" name=""/>
        <dsp:cNvSpPr/>
      </dsp:nvSpPr>
      <dsp:spPr>
        <a:xfrm>
          <a:off x="1849384" y="645265"/>
          <a:ext cx="4326655" cy="4326655"/>
        </a:xfrm>
        <a:prstGeom prst="blockArc">
          <a:avLst>
            <a:gd name="adj1" fmla="val 16197059"/>
            <a:gd name="adj2" fmla="val 20497963"/>
            <a:gd name="adj3" fmla="val 464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EC02EF5-48B8-4B3E-B84B-8AC5373A5F60}">
      <dsp:nvSpPr>
        <dsp:cNvPr id="0" name=""/>
        <dsp:cNvSpPr/>
      </dsp:nvSpPr>
      <dsp:spPr>
        <a:xfrm>
          <a:off x="3012639" y="1799877"/>
          <a:ext cx="1991692" cy="1991692"/>
        </a:xfrm>
        <a:prstGeom prst="ellipse">
          <a:avLst/>
        </a:prstGeom>
        <a:solidFill>
          <a:srgbClr val="0000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Masonic Values</a:t>
          </a:r>
        </a:p>
      </dsp:txBody>
      <dsp:txXfrm>
        <a:off x="3304316" y="2091554"/>
        <a:ext cx="1408338" cy="1408338"/>
      </dsp:txXfrm>
    </dsp:sp>
    <dsp:sp modelId="{6BBBFBC9-3A76-44BA-A69A-6A32D38EE040}">
      <dsp:nvSpPr>
        <dsp:cNvPr id="0" name=""/>
        <dsp:cNvSpPr/>
      </dsp:nvSpPr>
      <dsp:spPr>
        <a:xfrm>
          <a:off x="3114102" y="-148205"/>
          <a:ext cx="1793604" cy="1687325"/>
        </a:xfrm>
        <a:prstGeom prst="ellipse">
          <a:avLst/>
        </a:prstGeom>
        <a:solidFill>
          <a:srgbClr val="FFFF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rgbClr val="0000FF"/>
              </a:solidFill>
            </a:rPr>
            <a:t>Matter to Others</a:t>
          </a:r>
        </a:p>
      </dsp:txBody>
      <dsp:txXfrm>
        <a:off x="3376769" y="98898"/>
        <a:ext cx="1268270" cy="1193119"/>
      </dsp:txXfrm>
    </dsp:sp>
    <dsp:sp modelId="{79C7E248-D526-48DF-9EAE-D8EC2C494D9A}">
      <dsp:nvSpPr>
        <dsp:cNvPr id="0" name=""/>
        <dsp:cNvSpPr/>
      </dsp:nvSpPr>
      <dsp:spPr>
        <a:xfrm>
          <a:off x="5053492" y="1213406"/>
          <a:ext cx="1929412" cy="1858643"/>
        </a:xfrm>
        <a:prstGeom prst="ellipse">
          <a:avLst/>
        </a:prstGeom>
        <a:solidFill>
          <a:srgbClr val="00FF00"/>
        </a:solidFill>
        <a:ln w="12700" cap="flat" cmpd="sng" algn="ctr">
          <a:solidFill>
            <a:srgbClr val="66006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rgbClr val="0000FF"/>
              </a:solidFill>
            </a:rPr>
            <a:t>Help Locally; Be a Part</a:t>
          </a:r>
        </a:p>
      </dsp:txBody>
      <dsp:txXfrm>
        <a:off x="5336048" y="1485598"/>
        <a:ext cx="1364300" cy="1314259"/>
      </dsp:txXfrm>
    </dsp:sp>
    <dsp:sp modelId="{47D4D418-B9A1-479E-B78E-B2C0A6ABA242}">
      <dsp:nvSpPr>
        <dsp:cNvPr id="0" name=""/>
        <dsp:cNvSpPr/>
      </dsp:nvSpPr>
      <dsp:spPr>
        <a:xfrm>
          <a:off x="4275254" y="3601716"/>
          <a:ext cx="1950603" cy="1807142"/>
        </a:xfrm>
        <a:prstGeom prst="ellipse">
          <a:avLst/>
        </a:prstGeom>
        <a:solidFill>
          <a:srgbClr val="FFCCFF"/>
        </a:solidFill>
        <a:ln w="12700" cap="flat" cmpd="sng" algn="ctr">
          <a:solidFill>
            <a:srgbClr val="0033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rgbClr val="0000FF"/>
              </a:solidFill>
            </a:rPr>
            <a:t>Equality Among Bodies</a:t>
          </a:r>
        </a:p>
      </dsp:txBody>
      <dsp:txXfrm>
        <a:off x="4560913" y="3866366"/>
        <a:ext cx="1379285" cy="1277842"/>
      </dsp:txXfrm>
    </dsp:sp>
    <dsp:sp modelId="{3FE90DFB-B1B9-44AB-8E26-62EB2F72E40E}">
      <dsp:nvSpPr>
        <dsp:cNvPr id="0" name=""/>
        <dsp:cNvSpPr/>
      </dsp:nvSpPr>
      <dsp:spPr>
        <a:xfrm>
          <a:off x="1807759" y="3591699"/>
          <a:ext cx="1917310" cy="1827176"/>
        </a:xfrm>
        <a:prstGeom prst="ellipse">
          <a:avLst/>
        </a:prstGeom>
        <a:solidFill>
          <a:srgbClr val="FFCC99"/>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100000"/>
            </a:lnSpc>
            <a:spcBef>
              <a:spcPct val="0"/>
            </a:spcBef>
            <a:spcAft>
              <a:spcPts val="0"/>
            </a:spcAft>
            <a:buNone/>
          </a:pPr>
          <a:r>
            <a:rPr lang="en-US" sz="2200" b="1" kern="1200" dirty="0">
              <a:solidFill>
                <a:srgbClr val="0000FF"/>
              </a:solidFill>
            </a:rPr>
            <a:t>1 Square</a:t>
          </a:r>
        </a:p>
        <a:p>
          <a:pPr marL="0" lvl="0" indent="0" algn="ctr" defTabSz="977900">
            <a:lnSpc>
              <a:spcPct val="100000"/>
            </a:lnSpc>
            <a:spcBef>
              <a:spcPct val="0"/>
            </a:spcBef>
            <a:spcAft>
              <a:spcPts val="0"/>
            </a:spcAft>
            <a:buNone/>
          </a:pPr>
          <a:r>
            <a:rPr lang="en-US" sz="2200" b="1" kern="1200" dirty="0">
              <a:solidFill>
                <a:srgbClr val="0000FF"/>
              </a:solidFill>
            </a:rPr>
            <a:t>1 Plumb</a:t>
          </a:r>
        </a:p>
        <a:p>
          <a:pPr marL="0" lvl="0" indent="0" algn="ctr" defTabSz="977900">
            <a:lnSpc>
              <a:spcPct val="100000"/>
            </a:lnSpc>
            <a:spcBef>
              <a:spcPct val="0"/>
            </a:spcBef>
            <a:spcAft>
              <a:spcPts val="0"/>
            </a:spcAft>
            <a:buNone/>
          </a:pPr>
          <a:r>
            <a:rPr lang="en-US" sz="2200" b="1" kern="1200" dirty="0">
              <a:solidFill>
                <a:srgbClr val="0000FF"/>
              </a:solidFill>
            </a:rPr>
            <a:t>1 Level</a:t>
          </a:r>
        </a:p>
      </dsp:txBody>
      <dsp:txXfrm>
        <a:off x="2088543" y="3859283"/>
        <a:ext cx="1355742" cy="1292008"/>
      </dsp:txXfrm>
    </dsp:sp>
    <dsp:sp modelId="{D348C71D-D103-4C36-ACFB-8730EAE83F63}">
      <dsp:nvSpPr>
        <dsp:cNvPr id="0" name=""/>
        <dsp:cNvSpPr/>
      </dsp:nvSpPr>
      <dsp:spPr>
        <a:xfrm>
          <a:off x="1094295" y="1295398"/>
          <a:ext cx="1808954" cy="1694659"/>
        </a:xfrm>
        <a:prstGeom prst="ellipse">
          <a:avLst/>
        </a:prstGeom>
        <a:solidFill>
          <a:srgbClr val="CCFFCC"/>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rgbClr val="0000FF"/>
              </a:solidFill>
            </a:rPr>
            <a:t>Have Fun!</a:t>
          </a:r>
        </a:p>
      </dsp:txBody>
      <dsp:txXfrm>
        <a:off x="1359210" y="1543575"/>
        <a:ext cx="1279124" cy="119830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A4CB5-B400-4100-821B-4C52BF0E5B9B}">
      <dsp:nvSpPr>
        <dsp:cNvPr id="0" name=""/>
        <dsp:cNvSpPr/>
      </dsp:nvSpPr>
      <dsp:spPr>
        <a:xfrm rot="5400000">
          <a:off x="5125628" y="-1881236"/>
          <a:ext cx="1355526" cy="5462016"/>
        </a:xfrm>
        <a:prstGeom prst="round2SameRect">
          <a:avLst/>
        </a:prstGeom>
        <a:solidFill>
          <a:srgbClr val="FFCC99">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100000"/>
            </a:lnSpc>
            <a:spcBef>
              <a:spcPct val="0"/>
            </a:spcBef>
            <a:spcAft>
              <a:spcPts val="1800"/>
            </a:spcAft>
            <a:buChar char="•"/>
          </a:pPr>
          <a:r>
            <a:rPr lang="en-US" sz="2400" b="1" kern="1200" dirty="0"/>
            <a:t>Selecting &amp; Advancing Officers</a:t>
          </a:r>
        </a:p>
        <a:p>
          <a:pPr marL="228600" lvl="1" indent="-228600" algn="l" defTabSz="1066800">
            <a:lnSpc>
              <a:spcPct val="100000"/>
            </a:lnSpc>
            <a:spcBef>
              <a:spcPct val="0"/>
            </a:spcBef>
            <a:spcAft>
              <a:spcPts val="1800"/>
            </a:spcAft>
            <a:buChar char="•"/>
          </a:pPr>
          <a:r>
            <a:rPr lang="en-US" sz="2400" b="1" kern="1200" dirty="0"/>
            <a:t>Duties and Expectations</a:t>
          </a:r>
        </a:p>
      </dsp:txBody>
      <dsp:txXfrm rot="-5400000">
        <a:off x="3072384" y="238179"/>
        <a:ext cx="5395845" cy="1223184"/>
      </dsp:txXfrm>
    </dsp:sp>
    <dsp:sp modelId="{1CD67A6D-A7C8-4ABD-AE33-43A3F83AEBA0}">
      <dsp:nvSpPr>
        <dsp:cNvPr id="0" name=""/>
        <dsp:cNvSpPr/>
      </dsp:nvSpPr>
      <dsp:spPr>
        <a:xfrm>
          <a:off x="0" y="2567"/>
          <a:ext cx="3072384" cy="1694408"/>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b="1" kern="1200" dirty="0"/>
            <a:t>Doing the Job</a:t>
          </a:r>
        </a:p>
      </dsp:txBody>
      <dsp:txXfrm>
        <a:off x="82714" y="85281"/>
        <a:ext cx="2906956" cy="1528980"/>
      </dsp:txXfrm>
    </dsp:sp>
    <dsp:sp modelId="{1D0E181C-A6DB-44ED-ADD4-C09821350747}">
      <dsp:nvSpPr>
        <dsp:cNvPr id="0" name=""/>
        <dsp:cNvSpPr/>
      </dsp:nvSpPr>
      <dsp:spPr>
        <a:xfrm rot="5400000">
          <a:off x="5125628" y="-102108"/>
          <a:ext cx="1355526" cy="5462016"/>
        </a:xfrm>
        <a:prstGeom prst="round2SameRect">
          <a:avLst/>
        </a:prstGeom>
        <a:solidFill>
          <a:srgbClr val="FFCC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100000"/>
            </a:lnSpc>
            <a:spcBef>
              <a:spcPct val="0"/>
            </a:spcBef>
            <a:spcAft>
              <a:spcPts val="1200"/>
            </a:spcAft>
            <a:buChar char="•"/>
          </a:pPr>
          <a:r>
            <a:rPr lang="en-US" sz="2400" b="1" kern="1200" dirty="0"/>
            <a:t>Community Engagement</a:t>
          </a:r>
        </a:p>
        <a:p>
          <a:pPr marL="228600" lvl="1" indent="-228600" algn="l" defTabSz="1066800">
            <a:lnSpc>
              <a:spcPct val="100000"/>
            </a:lnSpc>
            <a:spcBef>
              <a:spcPct val="0"/>
            </a:spcBef>
            <a:spcAft>
              <a:spcPts val="1200"/>
            </a:spcAft>
            <a:buChar char="•"/>
          </a:pPr>
          <a:r>
            <a:rPr lang="en-US" sz="2400" b="1" kern="1200" dirty="0"/>
            <a:t>Family Engagement</a:t>
          </a:r>
        </a:p>
        <a:p>
          <a:pPr marL="228600" lvl="1" indent="-228600" algn="l" defTabSz="1066800">
            <a:lnSpc>
              <a:spcPct val="100000"/>
            </a:lnSpc>
            <a:spcBef>
              <a:spcPct val="0"/>
            </a:spcBef>
            <a:spcAft>
              <a:spcPts val="1200"/>
            </a:spcAft>
            <a:buChar char="•"/>
          </a:pPr>
          <a:r>
            <a:rPr lang="en-US" sz="2400" b="1" kern="1200" dirty="0"/>
            <a:t>Personal Enrichment</a:t>
          </a:r>
        </a:p>
      </dsp:txBody>
      <dsp:txXfrm rot="-5400000">
        <a:off x="3072384" y="2017307"/>
        <a:ext cx="5395845" cy="1223184"/>
      </dsp:txXfrm>
    </dsp:sp>
    <dsp:sp modelId="{891E5457-E85C-43B4-9590-D8B2FE3E4359}">
      <dsp:nvSpPr>
        <dsp:cNvPr id="0" name=""/>
        <dsp:cNvSpPr/>
      </dsp:nvSpPr>
      <dsp:spPr>
        <a:xfrm>
          <a:off x="0" y="1781695"/>
          <a:ext cx="3072384" cy="1694408"/>
        </a:xfrm>
        <a:prstGeom prst="roundRect">
          <a:avLst/>
        </a:prstGeom>
        <a:solidFill>
          <a:srgbClr val="66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b="1" kern="1200" dirty="0"/>
            <a:t>Value and Purpose</a:t>
          </a:r>
        </a:p>
      </dsp:txBody>
      <dsp:txXfrm>
        <a:off x="82714" y="1864409"/>
        <a:ext cx="2906956" cy="1528980"/>
      </dsp:txXfrm>
    </dsp:sp>
    <dsp:sp modelId="{C4E33561-1AD5-4FDC-BDC7-96520A8BB7C6}">
      <dsp:nvSpPr>
        <dsp:cNvPr id="0" name=""/>
        <dsp:cNvSpPr/>
      </dsp:nvSpPr>
      <dsp:spPr>
        <a:xfrm rot="5400000">
          <a:off x="5125628" y="1677020"/>
          <a:ext cx="1355526" cy="5462016"/>
        </a:xfrm>
        <a:prstGeom prst="round2SameRect">
          <a:avLst/>
        </a:prstGeom>
        <a:solidFill>
          <a:schemeClr val="bg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100000"/>
            </a:lnSpc>
            <a:spcBef>
              <a:spcPct val="0"/>
            </a:spcBef>
            <a:spcAft>
              <a:spcPts val="1200"/>
            </a:spcAft>
            <a:buChar char="•"/>
          </a:pPr>
          <a:r>
            <a:rPr lang="en-US" sz="2400" b="1" kern="1200" dirty="0"/>
            <a:t>Barriers to Membership</a:t>
          </a:r>
        </a:p>
        <a:p>
          <a:pPr marL="228600" lvl="1" indent="-228600" algn="l" defTabSz="1066800">
            <a:lnSpc>
              <a:spcPct val="100000"/>
            </a:lnSpc>
            <a:spcBef>
              <a:spcPct val="0"/>
            </a:spcBef>
            <a:spcAft>
              <a:spcPts val="1200"/>
            </a:spcAft>
            <a:buChar char="•"/>
          </a:pPr>
          <a:r>
            <a:rPr lang="en-US" sz="2400" b="1" kern="1200" dirty="0"/>
            <a:t>Barriers to Participation</a:t>
          </a:r>
        </a:p>
        <a:p>
          <a:pPr marL="228600" lvl="1" indent="-228600" algn="l" defTabSz="1066800">
            <a:lnSpc>
              <a:spcPct val="100000"/>
            </a:lnSpc>
            <a:spcBef>
              <a:spcPct val="0"/>
            </a:spcBef>
            <a:spcAft>
              <a:spcPts val="1200"/>
            </a:spcAft>
            <a:buChar char="•"/>
          </a:pPr>
          <a:r>
            <a:rPr lang="en-US" sz="2400" b="1" kern="1200" dirty="0"/>
            <a:t>Barriers to Proliferation</a:t>
          </a:r>
        </a:p>
      </dsp:txBody>
      <dsp:txXfrm rot="-5400000">
        <a:off x="3072384" y="3796436"/>
        <a:ext cx="5395845" cy="1223184"/>
      </dsp:txXfrm>
    </dsp:sp>
    <dsp:sp modelId="{C17C393C-2309-4430-AB6C-E6EBA4644A0B}">
      <dsp:nvSpPr>
        <dsp:cNvPr id="0" name=""/>
        <dsp:cNvSpPr/>
      </dsp:nvSpPr>
      <dsp:spPr>
        <a:xfrm>
          <a:off x="0" y="3560824"/>
          <a:ext cx="3072384" cy="1694408"/>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b="1" kern="1200" dirty="0"/>
            <a:t>Solving Problems</a:t>
          </a:r>
        </a:p>
      </dsp:txBody>
      <dsp:txXfrm>
        <a:off x="82714" y="3643538"/>
        <a:ext cx="2906956" cy="1528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4900E-43CC-408D-8ACE-6420A78F878D}">
      <dsp:nvSpPr>
        <dsp:cNvPr id="0" name=""/>
        <dsp:cNvSpPr/>
      </dsp:nvSpPr>
      <dsp:spPr>
        <a:xfrm>
          <a:off x="1242281" y="0"/>
          <a:ext cx="5003800" cy="5003800"/>
        </a:xfrm>
        <a:prstGeom prst="triangle">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C52637-40BC-4A6E-9580-1DE06445521A}">
      <dsp:nvSpPr>
        <dsp:cNvPr id="0" name=""/>
        <dsp:cNvSpPr/>
      </dsp:nvSpPr>
      <dsp:spPr>
        <a:xfrm>
          <a:off x="3853814" y="503067"/>
          <a:ext cx="3252470" cy="1184493"/>
        </a:xfrm>
        <a:prstGeom prst="roundRect">
          <a:avLst/>
        </a:prstGeom>
        <a:solidFill>
          <a:srgbClr val="FF0000">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000" b="1" kern="1200" dirty="0">
              <a:solidFill>
                <a:schemeClr val="bg1"/>
              </a:solidFill>
            </a:rPr>
            <a:t>Exemplify the basic tenets of the order</a:t>
          </a:r>
        </a:p>
      </dsp:txBody>
      <dsp:txXfrm>
        <a:off x="3911636" y="560889"/>
        <a:ext cx="3136826" cy="1068849"/>
      </dsp:txXfrm>
    </dsp:sp>
    <dsp:sp modelId="{EA271F34-CEE9-4E70-B56A-57C9A84FFC1D}">
      <dsp:nvSpPr>
        <dsp:cNvPr id="0" name=""/>
        <dsp:cNvSpPr/>
      </dsp:nvSpPr>
      <dsp:spPr>
        <a:xfrm>
          <a:off x="3853814" y="1835622"/>
          <a:ext cx="3252470" cy="1184493"/>
        </a:xfrm>
        <a:prstGeom prst="roundRect">
          <a:avLst/>
        </a:prstGeom>
        <a:solidFill>
          <a:srgbClr val="660066">
            <a:alpha val="89804"/>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000" b="1" kern="1200" dirty="0">
              <a:solidFill>
                <a:schemeClr val="bg1"/>
              </a:solidFill>
            </a:rPr>
            <a:t>Secure the future of the order</a:t>
          </a:r>
        </a:p>
      </dsp:txBody>
      <dsp:txXfrm>
        <a:off x="3911636" y="1893444"/>
        <a:ext cx="3136826" cy="1068849"/>
      </dsp:txXfrm>
    </dsp:sp>
    <dsp:sp modelId="{1FD9C074-ACD6-4675-8ADC-FAB72E9729D9}">
      <dsp:nvSpPr>
        <dsp:cNvPr id="0" name=""/>
        <dsp:cNvSpPr/>
      </dsp:nvSpPr>
      <dsp:spPr>
        <a:xfrm>
          <a:off x="3853814" y="3168177"/>
          <a:ext cx="3252470" cy="1184493"/>
        </a:xfrm>
        <a:prstGeom prst="roundRect">
          <a:avLst/>
        </a:prstGeom>
        <a:solidFill>
          <a:schemeClr val="tx1">
            <a:alpha val="9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solidFill>
                <a:schemeClr val="bg1"/>
              </a:solidFill>
            </a:rPr>
            <a:t>Financial:  Creating budgets, administering fiscal operations and financial analysis.</a:t>
          </a:r>
        </a:p>
      </dsp:txBody>
      <dsp:txXfrm>
        <a:off x="3911636" y="3225999"/>
        <a:ext cx="3136826" cy="10688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C0ACB-D57E-41B7-B3FE-D5C26EE80728}">
      <dsp:nvSpPr>
        <dsp:cNvPr id="0" name=""/>
        <dsp:cNvSpPr/>
      </dsp:nvSpPr>
      <dsp:spPr>
        <a:xfrm>
          <a:off x="1039177" y="0"/>
          <a:ext cx="5003800" cy="5003800"/>
        </a:xfrm>
        <a:prstGeom prst="triangle">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622B8B-B869-40B3-9299-9E88122869D0}">
      <dsp:nvSpPr>
        <dsp:cNvPr id="0" name=""/>
        <dsp:cNvSpPr/>
      </dsp:nvSpPr>
      <dsp:spPr>
        <a:xfrm>
          <a:off x="3853814" y="501491"/>
          <a:ext cx="3252470" cy="1071125"/>
        </a:xfrm>
        <a:prstGeom prst="roundRect">
          <a:avLst/>
        </a:prstGeom>
        <a:solidFill>
          <a:srgbClr val="FFCCFF">
            <a:alpha val="9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000" b="1" kern="1200" dirty="0"/>
            <a:t>Ritual:  Performing approved rituals well</a:t>
          </a:r>
          <a:r>
            <a:rPr lang="en-US" altLang="en-US" sz="1800" kern="1200" dirty="0"/>
            <a:t>.</a:t>
          </a:r>
        </a:p>
      </dsp:txBody>
      <dsp:txXfrm>
        <a:off x="3906102" y="553779"/>
        <a:ext cx="3147894" cy="966549"/>
      </dsp:txXfrm>
    </dsp:sp>
    <dsp:sp modelId="{4D03494E-1ECF-4FB7-BEB2-790303DACA39}">
      <dsp:nvSpPr>
        <dsp:cNvPr id="0" name=""/>
        <dsp:cNvSpPr/>
      </dsp:nvSpPr>
      <dsp:spPr>
        <a:xfrm>
          <a:off x="3853814" y="1706508"/>
          <a:ext cx="3252470" cy="1071125"/>
        </a:xfrm>
        <a:prstGeom prst="roundRect">
          <a:avLst/>
        </a:prstGeom>
        <a:solidFill>
          <a:srgbClr val="CCFFCC">
            <a:alpha val="9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000" b="1" kern="1200" dirty="0"/>
            <a:t>Planning:  Thinking through to the desired outcome.</a:t>
          </a:r>
        </a:p>
      </dsp:txBody>
      <dsp:txXfrm>
        <a:off x="3906102" y="1758796"/>
        <a:ext cx="3147894" cy="966549"/>
      </dsp:txXfrm>
    </dsp:sp>
    <dsp:sp modelId="{DE78F26B-CB6B-4AC5-A573-9025406076F3}">
      <dsp:nvSpPr>
        <dsp:cNvPr id="0" name=""/>
        <dsp:cNvSpPr/>
      </dsp:nvSpPr>
      <dsp:spPr>
        <a:xfrm>
          <a:off x="3853814" y="2911525"/>
          <a:ext cx="3252470" cy="1456891"/>
        </a:xfrm>
        <a:prstGeom prst="roundRect">
          <a:avLst/>
        </a:prstGeom>
        <a:solidFill>
          <a:srgbClr val="FFCC99">
            <a:alpha val="9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000" b="1" kern="1200" dirty="0"/>
            <a:t>Organizing:  Arranging resources to reach objectives.</a:t>
          </a:r>
        </a:p>
      </dsp:txBody>
      <dsp:txXfrm>
        <a:off x="3924934" y="2982645"/>
        <a:ext cx="3110230" cy="13146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27DEA-A493-46D4-999D-F1BB5D02EA0F}">
      <dsp:nvSpPr>
        <dsp:cNvPr id="0" name=""/>
        <dsp:cNvSpPr/>
      </dsp:nvSpPr>
      <dsp:spPr>
        <a:xfrm>
          <a:off x="1285228" y="0"/>
          <a:ext cx="5130799" cy="5130799"/>
        </a:xfrm>
        <a:prstGeom prst="triangle">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637CED-7E07-4317-ABB2-EAA55AC4254F}">
      <dsp:nvSpPr>
        <dsp:cNvPr id="0" name=""/>
        <dsp:cNvSpPr/>
      </dsp:nvSpPr>
      <dsp:spPr>
        <a:xfrm>
          <a:off x="3446945" y="515835"/>
          <a:ext cx="4063988" cy="1214556"/>
        </a:xfrm>
        <a:prstGeom prst="roundRect">
          <a:avLst/>
        </a:prstGeom>
        <a:solidFill>
          <a:srgbClr val="FFFF00">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000" b="1" kern="1200" dirty="0"/>
            <a:t>Communicating:  Transmitting ideas and information from person to person either verbally or in writing.</a:t>
          </a:r>
        </a:p>
      </dsp:txBody>
      <dsp:txXfrm>
        <a:off x="3506235" y="575125"/>
        <a:ext cx="3945408" cy="1095976"/>
      </dsp:txXfrm>
    </dsp:sp>
    <dsp:sp modelId="{32E3A444-7A04-4C18-BEB6-B8AAACBA9BB0}">
      <dsp:nvSpPr>
        <dsp:cNvPr id="0" name=""/>
        <dsp:cNvSpPr/>
      </dsp:nvSpPr>
      <dsp:spPr>
        <a:xfrm>
          <a:off x="3440908" y="1882211"/>
          <a:ext cx="4076061" cy="1214556"/>
        </a:xfrm>
        <a:prstGeom prst="roundRect">
          <a:avLst/>
        </a:prstGeom>
        <a:solidFill>
          <a:srgbClr val="00FF00">
            <a:alpha val="89804"/>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000" b="1" kern="1200" dirty="0"/>
            <a:t>Interpersonal relations:  Dealing with human issues.</a:t>
          </a:r>
        </a:p>
      </dsp:txBody>
      <dsp:txXfrm>
        <a:off x="3500198" y="1941501"/>
        <a:ext cx="3957481" cy="1095976"/>
      </dsp:txXfrm>
    </dsp:sp>
    <dsp:sp modelId="{C59DB65B-1158-45A6-B9B1-A5D0638DD44B}">
      <dsp:nvSpPr>
        <dsp:cNvPr id="0" name=""/>
        <dsp:cNvSpPr/>
      </dsp:nvSpPr>
      <dsp:spPr>
        <a:xfrm>
          <a:off x="3448362" y="3276600"/>
          <a:ext cx="4001123" cy="1214556"/>
        </a:xfrm>
        <a:prstGeom prst="roundRect">
          <a:avLst/>
        </a:prstGeom>
        <a:solidFill>
          <a:srgbClr val="66FFFF">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t>Delegation:  Transferring responsibility and authority for actions or decisions to others.</a:t>
          </a:r>
        </a:p>
      </dsp:txBody>
      <dsp:txXfrm>
        <a:off x="3507652" y="3335890"/>
        <a:ext cx="3882543" cy="10959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85C6E-2F09-4903-B191-34E2B1459675}">
      <dsp:nvSpPr>
        <dsp:cNvPr id="0" name=""/>
        <dsp:cNvSpPr/>
      </dsp:nvSpPr>
      <dsp:spPr>
        <a:xfrm>
          <a:off x="1250158" y="0"/>
          <a:ext cx="4953000" cy="4953000"/>
        </a:xfrm>
        <a:prstGeom prst="triangle">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1AF165-C241-4954-97A1-E3FE8C6BB2E8}">
      <dsp:nvSpPr>
        <dsp:cNvPr id="0" name=""/>
        <dsp:cNvSpPr/>
      </dsp:nvSpPr>
      <dsp:spPr>
        <a:xfrm>
          <a:off x="3664749" y="497960"/>
          <a:ext cx="3405180" cy="1172467"/>
        </a:xfrm>
        <a:prstGeom prst="roundRect">
          <a:avLst/>
        </a:prstGeom>
        <a:solidFill>
          <a:srgbClr val="003300">
            <a:alpha val="89804"/>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000" b="1" kern="1200" dirty="0">
              <a:solidFill>
                <a:schemeClr val="bg1"/>
              </a:solidFill>
            </a:rPr>
            <a:t>Following:  Accepting the lead of others.</a:t>
          </a:r>
        </a:p>
      </dsp:txBody>
      <dsp:txXfrm>
        <a:off x="3721984" y="555195"/>
        <a:ext cx="3290710" cy="1057997"/>
      </dsp:txXfrm>
    </dsp:sp>
    <dsp:sp modelId="{9B7F45EA-D1B6-4DBE-85D0-8A0B00765F2E}">
      <dsp:nvSpPr>
        <dsp:cNvPr id="0" name=""/>
        <dsp:cNvSpPr/>
      </dsp:nvSpPr>
      <dsp:spPr>
        <a:xfrm>
          <a:off x="3633794" y="1816986"/>
          <a:ext cx="3467090" cy="1172467"/>
        </a:xfrm>
        <a:prstGeom prst="roundRect">
          <a:avLst/>
        </a:prstGeom>
        <a:solidFill>
          <a:srgbClr val="A50021">
            <a:alpha val="89804"/>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solidFill>
                <a:schemeClr val="bg1"/>
              </a:solidFill>
            </a:rPr>
            <a:t>Conflict resolution:  Bringing about a consensus solution.</a:t>
          </a:r>
          <a:endParaRPr lang="en-US" sz="2000" b="1" kern="1200" dirty="0">
            <a:solidFill>
              <a:schemeClr val="bg1"/>
            </a:solidFill>
          </a:endParaRPr>
        </a:p>
      </dsp:txBody>
      <dsp:txXfrm>
        <a:off x="3691029" y="1874221"/>
        <a:ext cx="3352620" cy="1057997"/>
      </dsp:txXfrm>
    </dsp:sp>
    <dsp:sp modelId="{EBA8F57F-20D8-4E58-9B1C-79BF3227C5E0}">
      <dsp:nvSpPr>
        <dsp:cNvPr id="0" name=""/>
        <dsp:cNvSpPr/>
      </dsp:nvSpPr>
      <dsp:spPr>
        <a:xfrm>
          <a:off x="3664749" y="3136013"/>
          <a:ext cx="3405180" cy="1172467"/>
        </a:xfrm>
        <a:prstGeom prst="roundRect">
          <a:avLst/>
        </a:prstGeom>
        <a:solidFill>
          <a:srgbClr val="000066">
            <a:alpha val="89804"/>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en-US" sz="1800" b="1" kern="1200" dirty="0">
              <a:solidFill>
                <a:schemeClr val="bg1"/>
              </a:solidFill>
            </a:rPr>
            <a:t>Administration:  Supervising and overseeing operations.</a:t>
          </a:r>
        </a:p>
      </dsp:txBody>
      <dsp:txXfrm>
        <a:off x="3721984" y="3193248"/>
        <a:ext cx="3290710" cy="10579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FBA38-AC7A-49A0-897A-F6E0CA914D90}">
      <dsp:nvSpPr>
        <dsp:cNvPr id="0" name=""/>
        <dsp:cNvSpPr/>
      </dsp:nvSpPr>
      <dsp:spPr>
        <a:xfrm>
          <a:off x="1026466" y="0"/>
          <a:ext cx="5143500" cy="5143500"/>
        </a:xfrm>
        <a:prstGeom prst="triangle">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2172E0-7AC5-4EB9-8E12-2260D716E470}">
      <dsp:nvSpPr>
        <dsp:cNvPr id="0" name=""/>
        <dsp:cNvSpPr/>
      </dsp:nvSpPr>
      <dsp:spPr>
        <a:xfrm>
          <a:off x="3128068" y="514852"/>
          <a:ext cx="4283571" cy="914176"/>
        </a:xfrm>
        <a:prstGeom prst="round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000" b="1" kern="1200" dirty="0"/>
            <a:t>Management:  Directing operations effectively and efficiently.</a:t>
          </a:r>
        </a:p>
      </dsp:txBody>
      <dsp:txXfrm>
        <a:off x="3172694" y="559478"/>
        <a:ext cx="4194319" cy="824924"/>
      </dsp:txXfrm>
    </dsp:sp>
    <dsp:sp modelId="{8BBE8B87-E1C6-411F-A27A-6A71E8A747E8}">
      <dsp:nvSpPr>
        <dsp:cNvPr id="0" name=""/>
        <dsp:cNvSpPr/>
      </dsp:nvSpPr>
      <dsp:spPr>
        <a:xfrm>
          <a:off x="3107975" y="1543301"/>
          <a:ext cx="4323757" cy="914176"/>
        </a:xfrm>
        <a:prstGeom prst="round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000" b="1" kern="1200" dirty="0"/>
            <a:t>Leadership:  Influencing others to think or act in a particular way.</a:t>
          </a:r>
        </a:p>
      </dsp:txBody>
      <dsp:txXfrm>
        <a:off x="3152601" y="1587927"/>
        <a:ext cx="4234505" cy="824924"/>
      </dsp:txXfrm>
    </dsp:sp>
    <dsp:sp modelId="{C5FFD298-0504-4240-9BC9-FBCA56362E84}">
      <dsp:nvSpPr>
        <dsp:cNvPr id="0" name=""/>
        <dsp:cNvSpPr/>
      </dsp:nvSpPr>
      <dsp:spPr>
        <a:xfrm>
          <a:off x="3124190" y="2590800"/>
          <a:ext cx="4283571" cy="914176"/>
        </a:xfrm>
        <a:prstGeom prst="round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t>Marketing and public relations:  Causing others to want to join and participate in Masonry.</a:t>
          </a:r>
        </a:p>
      </dsp:txBody>
      <dsp:txXfrm>
        <a:off x="3168816" y="2635426"/>
        <a:ext cx="4194319" cy="824924"/>
      </dsp:txXfrm>
    </dsp:sp>
    <dsp:sp modelId="{BF56BA20-98CC-4587-8042-B8DCDE04A0D6}">
      <dsp:nvSpPr>
        <dsp:cNvPr id="0" name=""/>
        <dsp:cNvSpPr/>
      </dsp:nvSpPr>
      <dsp:spPr>
        <a:xfrm>
          <a:off x="3124207" y="3600198"/>
          <a:ext cx="4291294" cy="914176"/>
        </a:xfrm>
        <a:prstGeom prst="round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solidFill>
                <a:srgbClr val="C00000"/>
              </a:solidFill>
            </a:rPr>
            <a:t>Sell Masonry on its merits TODAY rather than on its history … show </a:t>
          </a:r>
          <a:r>
            <a:rPr lang="en-US" altLang="en-US" sz="2000" b="1" u="sng" kern="1200" cap="small" dirty="0">
              <a:solidFill>
                <a:srgbClr val="C00000"/>
              </a:solidFill>
            </a:rPr>
            <a:t>Value to the Member</a:t>
          </a:r>
          <a:r>
            <a:rPr lang="en-US" altLang="en-US" sz="2000" b="1" kern="1200" dirty="0">
              <a:solidFill>
                <a:srgbClr val="C00000"/>
              </a:solidFill>
            </a:rPr>
            <a:t>. </a:t>
          </a:r>
        </a:p>
      </dsp:txBody>
      <dsp:txXfrm>
        <a:off x="3168833" y="3644824"/>
        <a:ext cx="4202042" cy="8249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1194F-3C25-42CF-B030-68CB19FC3015}">
      <dsp:nvSpPr>
        <dsp:cNvPr id="0" name=""/>
        <dsp:cNvSpPr/>
      </dsp:nvSpPr>
      <dsp:spPr>
        <a:xfrm>
          <a:off x="1250" y="127872"/>
          <a:ext cx="2195214" cy="989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400" b="1" i="1" kern="1200" dirty="0"/>
            <a:t>RITUAL</a:t>
          </a:r>
          <a:endParaRPr lang="en-US" sz="2400" b="1" kern="1200" dirty="0"/>
        </a:p>
        <a:p>
          <a:pPr lvl="0" algn="r" defTabSz="1422400">
            <a:lnSpc>
              <a:spcPct val="90000"/>
            </a:lnSpc>
            <a:spcBef>
              <a:spcPct val="0"/>
            </a:spcBef>
            <a:spcAft>
              <a:spcPct val="35000"/>
            </a:spcAft>
            <a:buNone/>
          </a:pPr>
          <a:endParaRPr lang="en-US" kern="1200" dirty="0"/>
        </a:p>
      </dsp:txBody>
      <dsp:txXfrm>
        <a:off x="1250" y="127872"/>
        <a:ext cx="2195214" cy="989033"/>
      </dsp:txXfrm>
    </dsp:sp>
    <dsp:sp modelId="{3C29EC15-9484-47A5-9696-0E5F32C4F4D1}">
      <dsp:nvSpPr>
        <dsp:cNvPr id="0" name=""/>
        <dsp:cNvSpPr/>
      </dsp:nvSpPr>
      <dsp:spPr>
        <a:xfrm>
          <a:off x="2196465" y="4243"/>
          <a:ext cx="528339" cy="1236291"/>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FDFDCC-46A8-4315-8004-C0FFBD91FF61}">
      <dsp:nvSpPr>
        <dsp:cNvPr id="0" name=""/>
        <dsp:cNvSpPr/>
      </dsp:nvSpPr>
      <dsp:spPr>
        <a:xfrm>
          <a:off x="2900422" y="4243"/>
          <a:ext cx="6089926" cy="1236291"/>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b="1" kern="1200" cap="small" dirty="0">
              <a:solidFill>
                <a:schemeClr val="bg1"/>
              </a:solidFill>
            </a:rPr>
            <a:t>Opening and Closing Ritual</a:t>
          </a:r>
          <a:endParaRPr lang="en-US" sz="2400" b="1" kern="1200" dirty="0">
            <a:solidFill>
              <a:schemeClr val="bg1"/>
            </a:solidFill>
          </a:endParaRPr>
        </a:p>
        <a:p>
          <a:pPr marL="228600" lvl="1" indent="-228600" algn="l" defTabSz="1066800">
            <a:lnSpc>
              <a:spcPct val="90000"/>
            </a:lnSpc>
            <a:spcBef>
              <a:spcPct val="0"/>
            </a:spcBef>
            <a:spcAft>
              <a:spcPct val="15000"/>
            </a:spcAft>
            <a:buChar char="•"/>
          </a:pPr>
          <a:r>
            <a:rPr lang="en-US" sz="2400" b="1" kern="1200" cap="small" dirty="0">
              <a:solidFill>
                <a:schemeClr val="bg1"/>
              </a:solidFill>
            </a:rPr>
            <a:t>Degree Teams</a:t>
          </a:r>
          <a:endParaRPr lang="en-US" sz="2400" b="1" kern="1200" dirty="0">
            <a:solidFill>
              <a:schemeClr val="bg1"/>
            </a:solidFill>
          </a:endParaRPr>
        </a:p>
        <a:p>
          <a:pPr marL="228600" lvl="1" indent="-228600" algn="l" defTabSz="1066800">
            <a:lnSpc>
              <a:spcPct val="90000"/>
            </a:lnSpc>
            <a:spcBef>
              <a:spcPct val="0"/>
            </a:spcBef>
            <a:spcAft>
              <a:spcPct val="15000"/>
            </a:spcAft>
            <a:buChar char="•"/>
          </a:pPr>
          <a:r>
            <a:rPr lang="en-US" sz="2400" b="1" kern="1200" cap="small" dirty="0">
              <a:solidFill>
                <a:schemeClr val="bg1"/>
              </a:solidFill>
            </a:rPr>
            <a:t>Conferral Remarks</a:t>
          </a:r>
          <a:endParaRPr lang="en-US" sz="2400" b="1" kern="1200" dirty="0">
            <a:solidFill>
              <a:schemeClr val="bg1"/>
            </a:solidFill>
          </a:endParaRPr>
        </a:p>
      </dsp:txBody>
      <dsp:txXfrm>
        <a:off x="2900422" y="4243"/>
        <a:ext cx="6089926" cy="1236291"/>
      </dsp:txXfrm>
    </dsp:sp>
    <dsp:sp modelId="{DFBCFA42-B028-43A5-A44C-76A31D815632}">
      <dsp:nvSpPr>
        <dsp:cNvPr id="0" name=""/>
        <dsp:cNvSpPr/>
      </dsp:nvSpPr>
      <dsp:spPr>
        <a:xfrm>
          <a:off x="1250" y="1420359"/>
          <a:ext cx="2245704" cy="1081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400" b="1" i="1" kern="1200" dirty="0"/>
            <a:t>OUTREACH &amp; SOCIAL</a:t>
          </a:r>
          <a:endParaRPr lang="en-US" sz="2400" b="1" kern="1200" dirty="0"/>
        </a:p>
        <a:p>
          <a:pPr lvl="0" algn="r" defTabSz="1422400">
            <a:lnSpc>
              <a:spcPct val="90000"/>
            </a:lnSpc>
            <a:spcBef>
              <a:spcPct val="0"/>
            </a:spcBef>
            <a:spcAft>
              <a:spcPct val="35000"/>
            </a:spcAft>
            <a:buNone/>
          </a:pPr>
          <a:endParaRPr lang="en-US" kern="1200" dirty="0"/>
        </a:p>
      </dsp:txBody>
      <dsp:txXfrm>
        <a:off x="1250" y="1420359"/>
        <a:ext cx="2245704" cy="1081755"/>
      </dsp:txXfrm>
    </dsp:sp>
    <dsp:sp modelId="{C11F6B20-1846-4BB8-982A-E4F6A1F81066}">
      <dsp:nvSpPr>
        <dsp:cNvPr id="0" name=""/>
        <dsp:cNvSpPr/>
      </dsp:nvSpPr>
      <dsp:spPr>
        <a:xfrm>
          <a:off x="2284185" y="1408238"/>
          <a:ext cx="450928" cy="775802"/>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CAF63F-20C9-4AFD-B9B6-ECD67FFB41ED}">
      <dsp:nvSpPr>
        <dsp:cNvPr id="0" name=""/>
        <dsp:cNvSpPr/>
      </dsp:nvSpPr>
      <dsp:spPr>
        <a:xfrm>
          <a:off x="2883282" y="1392098"/>
          <a:ext cx="6108317" cy="809379"/>
        </a:xfrm>
        <a:prstGeom prst="rect">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b="1" kern="1200" cap="small" dirty="0">
              <a:solidFill>
                <a:schemeClr val="bg1"/>
              </a:solidFill>
            </a:rPr>
            <a:t>Community Project</a:t>
          </a:r>
          <a:endParaRPr lang="en-US" sz="2400" b="1" kern="1200" dirty="0">
            <a:solidFill>
              <a:schemeClr val="bg1"/>
            </a:solidFill>
          </a:endParaRPr>
        </a:p>
        <a:p>
          <a:pPr marL="228600" lvl="1" indent="-228600" algn="l" defTabSz="1066800">
            <a:lnSpc>
              <a:spcPct val="90000"/>
            </a:lnSpc>
            <a:spcBef>
              <a:spcPct val="0"/>
            </a:spcBef>
            <a:spcAft>
              <a:spcPct val="15000"/>
            </a:spcAft>
            <a:buChar char="•"/>
          </a:pPr>
          <a:r>
            <a:rPr lang="en-US" sz="2400" b="1" kern="1200" dirty="0">
              <a:solidFill>
                <a:schemeClr val="bg1"/>
              </a:solidFill>
            </a:rPr>
            <a:t>Annual Social Activity</a:t>
          </a:r>
        </a:p>
      </dsp:txBody>
      <dsp:txXfrm>
        <a:off x="2883282" y="1392098"/>
        <a:ext cx="6108317" cy="809379"/>
      </dsp:txXfrm>
    </dsp:sp>
    <dsp:sp modelId="{6ABCC72F-5B19-4095-BBFA-9BF8DFF48ABC}">
      <dsp:nvSpPr>
        <dsp:cNvPr id="0" name=""/>
        <dsp:cNvSpPr/>
      </dsp:nvSpPr>
      <dsp:spPr>
        <a:xfrm>
          <a:off x="1" y="2980478"/>
          <a:ext cx="2247900" cy="351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lang="en-US" sz="2400" b="1" i="1" kern="1200" dirty="0"/>
            <a:t>EDUCATION </a:t>
          </a:r>
          <a:endParaRPr lang="en-US" sz="2400" b="1" kern="1200" dirty="0"/>
        </a:p>
      </dsp:txBody>
      <dsp:txXfrm>
        <a:off x="1" y="2980478"/>
        <a:ext cx="2247900" cy="351344"/>
      </dsp:txXfrm>
    </dsp:sp>
    <dsp:sp modelId="{57F075CD-6C96-4AA7-852A-B4112072DF41}">
      <dsp:nvSpPr>
        <dsp:cNvPr id="0" name=""/>
        <dsp:cNvSpPr/>
      </dsp:nvSpPr>
      <dsp:spPr>
        <a:xfrm>
          <a:off x="2286000" y="2456349"/>
          <a:ext cx="449580" cy="13996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40FC97-A7CA-48AE-B340-8DF611C3420B}">
      <dsp:nvSpPr>
        <dsp:cNvPr id="0" name=""/>
        <dsp:cNvSpPr/>
      </dsp:nvSpPr>
      <dsp:spPr>
        <a:xfrm>
          <a:off x="30806" y="4158138"/>
          <a:ext cx="2247900" cy="688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ctr" defTabSz="1244600">
            <a:lnSpc>
              <a:spcPct val="90000"/>
            </a:lnSpc>
            <a:spcBef>
              <a:spcPct val="0"/>
            </a:spcBef>
            <a:spcAft>
              <a:spcPct val="35000"/>
            </a:spcAft>
            <a:buNone/>
          </a:pPr>
          <a:r>
            <a:rPr lang="en-US" sz="2800" b="1" i="1" kern="1200" dirty="0"/>
            <a:t>CHARITY</a:t>
          </a:r>
          <a:endParaRPr lang="en-US" sz="500" b="1" kern="1200" dirty="0"/>
        </a:p>
      </dsp:txBody>
      <dsp:txXfrm>
        <a:off x="30806" y="4158138"/>
        <a:ext cx="2247900" cy="688297"/>
      </dsp:txXfrm>
    </dsp:sp>
    <dsp:sp modelId="{CF252C59-69BB-4A08-8B5B-4A9BF52ACC45}">
      <dsp:nvSpPr>
        <dsp:cNvPr id="0" name=""/>
        <dsp:cNvSpPr/>
      </dsp:nvSpPr>
      <dsp:spPr>
        <a:xfrm>
          <a:off x="2286000" y="4045081"/>
          <a:ext cx="449580" cy="915993"/>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18B3F6-D26C-42E9-921F-28BA24D23715}">
      <dsp:nvSpPr>
        <dsp:cNvPr id="0" name=""/>
        <dsp:cNvSpPr/>
      </dsp:nvSpPr>
      <dsp:spPr>
        <a:xfrm>
          <a:off x="3506816" y="2468874"/>
          <a:ext cx="2130391" cy="1920240"/>
        </a:xfrm>
        <a:prstGeom prst="roundRect">
          <a:avLst/>
        </a:prstGeom>
        <a:solidFill>
          <a:srgbClr val="0000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b="1" kern="1200" dirty="0"/>
            <a:t>Create a Sense of Purpose</a:t>
          </a:r>
        </a:p>
      </dsp:txBody>
      <dsp:txXfrm>
        <a:off x="3600554" y="2562612"/>
        <a:ext cx="1942915" cy="1732764"/>
      </dsp:txXfrm>
    </dsp:sp>
    <dsp:sp modelId="{CA40B370-A2F0-49DB-9CE8-927ABC52690C}">
      <dsp:nvSpPr>
        <dsp:cNvPr id="0" name=""/>
        <dsp:cNvSpPr/>
      </dsp:nvSpPr>
      <dsp:spPr>
        <a:xfrm rot="16202243">
          <a:off x="4153926" y="2049889"/>
          <a:ext cx="837970" cy="0"/>
        </a:xfrm>
        <a:custGeom>
          <a:avLst/>
          <a:gdLst/>
          <a:ahLst/>
          <a:cxnLst/>
          <a:rect l="0" t="0" r="0" b="0"/>
          <a:pathLst>
            <a:path>
              <a:moveTo>
                <a:pt x="0" y="0"/>
              </a:moveTo>
              <a:lnTo>
                <a:pt x="837970" y="0"/>
              </a:lnTo>
            </a:path>
          </a:pathLst>
        </a:custGeom>
        <a:noFill/>
        <a:ln w="508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A4783E65-DCBC-42D0-BB14-C5DE732225F8}">
      <dsp:nvSpPr>
        <dsp:cNvPr id="0" name=""/>
        <dsp:cNvSpPr/>
      </dsp:nvSpPr>
      <dsp:spPr>
        <a:xfrm>
          <a:off x="3278205" y="344343"/>
          <a:ext cx="2590798" cy="128656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US" sz="2800" b="1" kern="1200" dirty="0"/>
            <a:t>Community Engagement</a:t>
          </a:r>
        </a:p>
      </dsp:txBody>
      <dsp:txXfrm>
        <a:off x="3341010" y="407148"/>
        <a:ext cx="2465188" cy="1160950"/>
      </dsp:txXfrm>
    </dsp:sp>
    <dsp:sp modelId="{8D2BE6E5-D58D-4981-9DE8-8E1C7473B397}">
      <dsp:nvSpPr>
        <dsp:cNvPr id="0" name=""/>
        <dsp:cNvSpPr/>
      </dsp:nvSpPr>
      <dsp:spPr>
        <a:xfrm rot="2268849">
          <a:off x="5549141" y="4512781"/>
          <a:ext cx="838733" cy="0"/>
        </a:xfrm>
        <a:custGeom>
          <a:avLst/>
          <a:gdLst/>
          <a:ahLst/>
          <a:cxnLst/>
          <a:rect l="0" t="0" r="0" b="0"/>
          <a:pathLst>
            <a:path>
              <a:moveTo>
                <a:pt x="0" y="0"/>
              </a:moveTo>
              <a:lnTo>
                <a:pt x="838733" y="0"/>
              </a:lnTo>
            </a:path>
          </a:pathLst>
        </a:custGeom>
        <a:noFill/>
        <a:ln w="508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F3269FBA-D1BE-42ED-BC00-4C9A6833379C}">
      <dsp:nvSpPr>
        <dsp:cNvPr id="0" name=""/>
        <dsp:cNvSpPr/>
      </dsp:nvSpPr>
      <dsp:spPr>
        <a:xfrm>
          <a:off x="5872777" y="4769896"/>
          <a:ext cx="2511842" cy="1286560"/>
        </a:xfrm>
        <a:prstGeom prst="roundRect">
          <a:avLst/>
        </a:prstGeom>
        <a:solidFill>
          <a:srgbClr val="66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US" sz="2800" b="1" kern="1200" dirty="0"/>
            <a:t>Family Engagement</a:t>
          </a:r>
        </a:p>
      </dsp:txBody>
      <dsp:txXfrm>
        <a:off x="5935582" y="4832701"/>
        <a:ext cx="2386232" cy="1160950"/>
      </dsp:txXfrm>
    </dsp:sp>
    <dsp:sp modelId="{01FD23A6-CE89-4CB8-9B26-79A4F81735BC}">
      <dsp:nvSpPr>
        <dsp:cNvPr id="0" name=""/>
        <dsp:cNvSpPr/>
      </dsp:nvSpPr>
      <dsp:spPr>
        <a:xfrm rot="8529074">
          <a:off x="2758391" y="4513297"/>
          <a:ext cx="836400" cy="0"/>
        </a:xfrm>
        <a:custGeom>
          <a:avLst/>
          <a:gdLst/>
          <a:ahLst/>
          <a:cxnLst/>
          <a:rect l="0" t="0" r="0" b="0"/>
          <a:pathLst>
            <a:path>
              <a:moveTo>
                <a:pt x="0" y="0"/>
              </a:moveTo>
              <a:lnTo>
                <a:pt x="836400" y="0"/>
              </a:lnTo>
            </a:path>
          </a:pathLst>
        </a:custGeom>
        <a:noFill/>
        <a:ln w="508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E7FC5709-3849-4ADA-8498-31FF2AFDC7AD}">
      <dsp:nvSpPr>
        <dsp:cNvPr id="0" name=""/>
        <dsp:cNvSpPr/>
      </dsp:nvSpPr>
      <dsp:spPr>
        <a:xfrm>
          <a:off x="759379" y="4769896"/>
          <a:ext cx="2518262" cy="128656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US" sz="2800" b="1" kern="1200" dirty="0"/>
            <a:t>Personal Enrichment</a:t>
          </a:r>
        </a:p>
      </dsp:txBody>
      <dsp:txXfrm>
        <a:off x="822184" y="4832701"/>
        <a:ext cx="2392652" cy="11609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7F6C6-DDA4-4C87-9F5D-BCD23B07812A}">
      <dsp:nvSpPr>
        <dsp:cNvPr id="0" name=""/>
        <dsp:cNvSpPr/>
      </dsp:nvSpPr>
      <dsp:spPr>
        <a:xfrm>
          <a:off x="2992364" y="1765752"/>
          <a:ext cx="2244348" cy="1941452"/>
        </a:xfrm>
        <a:prstGeom prst="hexagon">
          <a:avLst>
            <a:gd name="adj" fmla="val 28570"/>
            <a:gd name="vf" fmla="val 11547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rPr>
            <a:t>Old Man’s Club</a:t>
          </a:r>
        </a:p>
      </dsp:txBody>
      <dsp:txXfrm>
        <a:off x="3364284" y="2087478"/>
        <a:ext cx="1500508" cy="1298000"/>
      </dsp:txXfrm>
    </dsp:sp>
    <dsp:sp modelId="{C32859F6-0F3B-4679-8521-210E3DCDBAA4}">
      <dsp:nvSpPr>
        <dsp:cNvPr id="0" name=""/>
        <dsp:cNvSpPr/>
      </dsp:nvSpPr>
      <dsp:spPr>
        <a:xfrm>
          <a:off x="4397758" y="836898"/>
          <a:ext cx="846786" cy="72961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132388-2DC9-4AC9-8B35-DF1FE26056F3}">
      <dsp:nvSpPr>
        <dsp:cNvPr id="0" name=""/>
        <dsp:cNvSpPr/>
      </dsp:nvSpPr>
      <dsp:spPr>
        <a:xfrm>
          <a:off x="3199101" y="0"/>
          <a:ext cx="1839227" cy="1591147"/>
        </a:xfrm>
        <a:prstGeom prst="hexagon">
          <a:avLst>
            <a:gd name="adj" fmla="val 28570"/>
            <a:gd name="vf" fmla="val 115470"/>
          </a:avLst>
        </a:prstGeom>
        <a:solidFill>
          <a:srgbClr val="FFFF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Let young members lead</a:t>
          </a:r>
        </a:p>
      </dsp:txBody>
      <dsp:txXfrm>
        <a:off x="3503900" y="263687"/>
        <a:ext cx="1229629" cy="1063773"/>
      </dsp:txXfrm>
    </dsp:sp>
    <dsp:sp modelId="{6D610685-6195-4271-92FA-0EC33DA31C58}">
      <dsp:nvSpPr>
        <dsp:cNvPr id="0" name=""/>
        <dsp:cNvSpPr/>
      </dsp:nvSpPr>
      <dsp:spPr>
        <a:xfrm>
          <a:off x="5386023" y="2200896"/>
          <a:ext cx="846786" cy="72961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745903-2E94-426B-9063-149C63B381AE}">
      <dsp:nvSpPr>
        <dsp:cNvPr id="0" name=""/>
        <dsp:cNvSpPr/>
      </dsp:nvSpPr>
      <dsp:spPr>
        <a:xfrm>
          <a:off x="4885886" y="978662"/>
          <a:ext cx="1839227" cy="1591147"/>
        </a:xfrm>
        <a:prstGeom prst="hexagon">
          <a:avLst>
            <a:gd name="adj" fmla="val 28570"/>
            <a:gd name="vf" fmla="val 115470"/>
          </a:avLst>
        </a:prstGeom>
        <a:solidFill>
          <a:srgbClr val="00FFCC"/>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Young family activities</a:t>
          </a:r>
        </a:p>
      </dsp:txBody>
      <dsp:txXfrm>
        <a:off x="5190685" y="1242349"/>
        <a:ext cx="1229629" cy="1063773"/>
      </dsp:txXfrm>
    </dsp:sp>
    <dsp:sp modelId="{4690523B-CE56-4BA2-8063-B418DEAD8E4A}">
      <dsp:nvSpPr>
        <dsp:cNvPr id="0" name=""/>
        <dsp:cNvSpPr/>
      </dsp:nvSpPr>
      <dsp:spPr>
        <a:xfrm>
          <a:off x="4699510" y="3740593"/>
          <a:ext cx="846786" cy="72961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B7AFAF-2A95-4637-9177-113C8F83CA7D}">
      <dsp:nvSpPr>
        <dsp:cNvPr id="0" name=""/>
        <dsp:cNvSpPr/>
      </dsp:nvSpPr>
      <dsp:spPr>
        <a:xfrm>
          <a:off x="4885886" y="2902599"/>
          <a:ext cx="1839227" cy="1591147"/>
        </a:xfrm>
        <a:prstGeom prst="hexagon">
          <a:avLst>
            <a:gd name="adj" fmla="val 28570"/>
            <a:gd name="vf" fmla="val 115470"/>
          </a:avLst>
        </a:prstGeom>
        <a:solidFill>
          <a:srgbClr val="66CC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Converse across age groups</a:t>
          </a:r>
        </a:p>
      </dsp:txBody>
      <dsp:txXfrm>
        <a:off x="5190685" y="3166286"/>
        <a:ext cx="1229629" cy="1063773"/>
      </dsp:txXfrm>
    </dsp:sp>
    <dsp:sp modelId="{C3ED90AC-D855-4241-A6F4-57574EE3247E}">
      <dsp:nvSpPr>
        <dsp:cNvPr id="0" name=""/>
        <dsp:cNvSpPr/>
      </dsp:nvSpPr>
      <dsp:spPr>
        <a:xfrm>
          <a:off x="2996541" y="3900419"/>
          <a:ext cx="846786" cy="72961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96C662-2C6B-46F7-8B5C-AFFE28745D02}">
      <dsp:nvSpPr>
        <dsp:cNvPr id="0" name=""/>
        <dsp:cNvSpPr/>
      </dsp:nvSpPr>
      <dsp:spPr>
        <a:xfrm>
          <a:off x="3199101" y="3882357"/>
          <a:ext cx="1839227" cy="1591147"/>
        </a:xfrm>
        <a:prstGeom prst="hexagon">
          <a:avLst>
            <a:gd name="adj" fmla="val 28570"/>
            <a:gd name="vf" fmla="val 115470"/>
          </a:avLst>
        </a:prstGeom>
        <a:solidFill>
          <a:srgbClr val="FF99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Break up age cliques</a:t>
          </a:r>
        </a:p>
      </dsp:txBody>
      <dsp:txXfrm>
        <a:off x="3503900" y="4146044"/>
        <a:ext cx="1229629" cy="1063773"/>
      </dsp:txXfrm>
    </dsp:sp>
    <dsp:sp modelId="{D4300B82-187E-4B22-875F-3666F6BA9F69}">
      <dsp:nvSpPr>
        <dsp:cNvPr id="0" name=""/>
        <dsp:cNvSpPr/>
      </dsp:nvSpPr>
      <dsp:spPr>
        <a:xfrm>
          <a:off x="1992092" y="2536969"/>
          <a:ext cx="846786" cy="72961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CCADB9-94BD-41B1-8177-CCFD2D04CEA3}">
      <dsp:nvSpPr>
        <dsp:cNvPr id="0" name=""/>
        <dsp:cNvSpPr/>
      </dsp:nvSpPr>
      <dsp:spPr>
        <a:xfrm>
          <a:off x="1504485" y="2903694"/>
          <a:ext cx="1839227" cy="1591147"/>
        </a:xfrm>
        <a:prstGeom prst="hexagon">
          <a:avLst>
            <a:gd name="adj" fmla="val 28570"/>
            <a:gd name="vf" fmla="val 115470"/>
          </a:avLst>
        </a:prstGeom>
        <a:solidFill>
          <a:srgbClr val="FFCC99"/>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Turn Bad OFC into Good OFC</a:t>
          </a:r>
        </a:p>
      </dsp:txBody>
      <dsp:txXfrm>
        <a:off x="1809284" y="3167381"/>
        <a:ext cx="1229629" cy="1063773"/>
      </dsp:txXfrm>
    </dsp:sp>
    <dsp:sp modelId="{D0381530-04F2-4B76-A45A-A7C728DF31AF}">
      <dsp:nvSpPr>
        <dsp:cNvPr id="0" name=""/>
        <dsp:cNvSpPr/>
      </dsp:nvSpPr>
      <dsp:spPr>
        <a:xfrm>
          <a:off x="1504485" y="976473"/>
          <a:ext cx="1839227" cy="1591147"/>
        </a:xfrm>
        <a:prstGeom prst="hexagon">
          <a:avLst>
            <a:gd name="adj" fmla="val 28570"/>
            <a:gd name="vf" fmla="val 115470"/>
          </a:avLst>
        </a:prstGeom>
        <a:solidFill>
          <a:srgbClr val="99FF3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Support youth activities</a:t>
          </a:r>
        </a:p>
      </dsp:txBody>
      <dsp:txXfrm>
        <a:off x="1809284" y="1240160"/>
        <a:ext cx="1229629" cy="106377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6610" name="Rectangle 2">
            <a:extLst>
              <a:ext uri="{FF2B5EF4-FFF2-40B4-BE49-F238E27FC236}">
                <a16:creationId xmlns:a16="http://schemas.microsoft.com/office/drawing/2014/main" id="{97C5B7DE-DF34-4A73-BB9C-EA0BBCCD8D39}"/>
              </a:ext>
            </a:extLst>
          </p:cNvPr>
          <p:cNvSpPr>
            <a:spLocks noGrp="1" noChangeArrowheads="1"/>
          </p:cNvSpPr>
          <p:nvPr>
            <p:ph type="hdr" sz="quarter"/>
          </p:nvPr>
        </p:nvSpPr>
        <p:spPr bwMode="auto">
          <a:xfrm>
            <a:off x="0"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eaLnBrk="1" hangingPunct="1">
              <a:defRPr sz="1200"/>
            </a:lvl1pPr>
          </a:lstStyle>
          <a:p>
            <a:pPr>
              <a:defRPr/>
            </a:pPr>
            <a:endParaRPr lang="en-US" altLang="en-US" dirty="0"/>
          </a:p>
        </p:txBody>
      </p:sp>
      <p:sp>
        <p:nvSpPr>
          <p:cNvPr id="196611" name="Rectangle 3">
            <a:extLst>
              <a:ext uri="{FF2B5EF4-FFF2-40B4-BE49-F238E27FC236}">
                <a16:creationId xmlns:a16="http://schemas.microsoft.com/office/drawing/2014/main" id="{250B4213-5DD9-4AA0-BF4E-1CA0E93E1EE7}"/>
              </a:ext>
            </a:extLst>
          </p:cNvPr>
          <p:cNvSpPr>
            <a:spLocks noGrp="1" noChangeArrowheads="1"/>
          </p:cNvSpPr>
          <p:nvPr>
            <p:ph type="dt" sz="quarter" idx="1"/>
          </p:nvPr>
        </p:nvSpPr>
        <p:spPr bwMode="auto">
          <a:xfrm>
            <a:off x="4024313" y="0"/>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eaLnBrk="1" hangingPunct="1">
              <a:defRPr sz="1200"/>
            </a:lvl1pPr>
          </a:lstStyle>
          <a:p>
            <a:pPr>
              <a:defRPr/>
            </a:pPr>
            <a:endParaRPr lang="en-US" altLang="en-US" dirty="0"/>
          </a:p>
        </p:txBody>
      </p:sp>
      <p:sp>
        <p:nvSpPr>
          <p:cNvPr id="196612" name="Rectangle 4">
            <a:extLst>
              <a:ext uri="{FF2B5EF4-FFF2-40B4-BE49-F238E27FC236}">
                <a16:creationId xmlns:a16="http://schemas.microsoft.com/office/drawing/2014/main" id="{83322B4F-BD20-4CAA-92D2-61833EB7CF28}"/>
              </a:ext>
            </a:extLst>
          </p:cNvPr>
          <p:cNvSpPr>
            <a:spLocks noGrp="1" noChangeArrowheads="1"/>
          </p:cNvSpPr>
          <p:nvPr>
            <p:ph type="ftr" sz="quarter" idx="2"/>
          </p:nvPr>
        </p:nvSpPr>
        <p:spPr bwMode="auto">
          <a:xfrm>
            <a:off x="0" y="8918575"/>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eaLnBrk="1" hangingPunct="1">
              <a:defRPr sz="1200"/>
            </a:lvl1pPr>
          </a:lstStyle>
          <a:p>
            <a:pPr>
              <a:defRPr/>
            </a:pPr>
            <a:endParaRPr lang="en-US" altLang="en-US"/>
          </a:p>
        </p:txBody>
      </p:sp>
      <p:sp>
        <p:nvSpPr>
          <p:cNvPr id="196613" name="Rectangle 5">
            <a:extLst>
              <a:ext uri="{FF2B5EF4-FFF2-40B4-BE49-F238E27FC236}">
                <a16:creationId xmlns:a16="http://schemas.microsoft.com/office/drawing/2014/main" id="{ECF2F4A7-CFF9-422A-96A6-FBB2F4AB6B73}"/>
              </a:ext>
            </a:extLst>
          </p:cNvPr>
          <p:cNvSpPr>
            <a:spLocks noGrp="1" noChangeArrowheads="1"/>
          </p:cNvSpPr>
          <p:nvPr>
            <p:ph type="sldNum" sz="quarter" idx="3"/>
          </p:nvPr>
        </p:nvSpPr>
        <p:spPr bwMode="auto">
          <a:xfrm>
            <a:off x="4024313" y="8918575"/>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eaLnBrk="1" hangingPunct="1">
              <a:defRPr sz="1200"/>
            </a:lvl1pPr>
          </a:lstStyle>
          <a:p>
            <a:pPr>
              <a:defRPr/>
            </a:pPr>
            <a:fld id="{E884A382-DAD9-4753-AF54-BB550BBC321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36330CD3-1295-41DE-95AE-FEA9663B420D}"/>
              </a:ext>
            </a:extLst>
          </p:cNvPr>
          <p:cNvSpPr>
            <a:spLocks noGrp="1" noRot="1" noChangeAspect="1" noChangeArrowheads="1" noTextEdit="1"/>
          </p:cNvSpPr>
          <p:nvPr>
            <p:ph type="sldImg" idx="2"/>
          </p:nvPr>
        </p:nvSpPr>
        <p:spPr bwMode="auto">
          <a:xfrm>
            <a:off x="1203324" y="46037"/>
            <a:ext cx="4695825" cy="35210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7221" name="Rectangle 5">
            <a:extLst>
              <a:ext uri="{FF2B5EF4-FFF2-40B4-BE49-F238E27FC236}">
                <a16:creationId xmlns:a16="http://schemas.microsoft.com/office/drawing/2014/main" id="{4F5D1F78-7031-49D4-AE00-19A7B6804BCD}"/>
              </a:ext>
            </a:extLst>
          </p:cNvPr>
          <p:cNvSpPr>
            <a:spLocks noGrp="1" noChangeArrowheads="1"/>
          </p:cNvSpPr>
          <p:nvPr>
            <p:ph type="body" sz="quarter" idx="3"/>
          </p:nvPr>
        </p:nvSpPr>
        <p:spPr bwMode="auto">
          <a:xfrm>
            <a:off x="122237" y="3627438"/>
            <a:ext cx="68580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37223" name="Rectangle 7">
            <a:extLst>
              <a:ext uri="{FF2B5EF4-FFF2-40B4-BE49-F238E27FC236}">
                <a16:creationId xmlns:a16="http://schemas.microsoft.com/office/drawing/2014/main" id="{B24F08CA-9ED4-4CF5-A8AF-1D28D78A4ED2}"/>
              </a:ext>
            </a:extLst>
          </p:cNvPr>
          <p:cNvSpPr>
            <a:spLocks noGrp="1" noChangeArrowheads="1"/>
          </p:cNvSpPr>
          <p:nvPr>
            <p:ph type="sldNum" sz="quarter" idx="5"/>
          </p:nvPr>
        </p:nvSpPr>
        <p:spPr bwMode="auto">
          <a:xfrm>
            <a:off x="6370637" y="9113837"/>
            <a:ext cx="7318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ctr" anchorCtr="0" compatLnSpc="1">
            <a:prstTxWarp prst="textNoShape">
              <a:avLst/>
            </a:prstTxWarp>
          </a:bodyPr>
          <a:lstStyle>
            <a:lvl1pPr algn="r" eaLnBrk="1" hangingPunct="1">
              <a:defRPr sz="1200"/>
            </a:lvl1pPr>
          </a:lstStyle>
          <a:p>
            <a:pPr>
              <a:defRPr/>
            </a:pPr>
            <a:fld id="{9B17D366-51D9-4358-801F-8A347F282A7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ftr="0"/>
  <p:notesStyle>
    <a:lvl1pPr marL="115888" indent="-115888"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1pPr>
    <a:lvl2pPr marL="341313" indent="-166688"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2pPr>
    <a:lvl3pPr marL="457200" indent="-174625"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3pPr>
    <a:lvl4pPr marL="573088" indent="-115888"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4pPr>
    <a:lvl5pPr marL="688975" indent="-115888"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6D4EC504-6F0F-4477-AE4E-0BAA9B146472}"/>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16388" name="Rectangle 7">
            <a:extLst>
              <a:ext uri="{FF2B5EF4-FFF2-40B4-BE49-F238E27FC236}">
                <a16:creationId xmlns:a16="http://schemas.microsoft.com/office/drawing/2014/main" id="{FBC705DC-B5D6-412F-A59E-48B1118F7A6A}"/>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001ABDC-4141-4F5B-BB8F-2AA99B6FDF1F}" type="slidenum">
              <a:rPr lang="en-US" altLang="en-US" sz="1200" smtClean="0"/>
              <a:pPr/>
              <a:t>1</a:t>
            </a:fld>
            <a:endParaRPr lang="en-US" altLang="en-US" sz="1200"/>
          </a:p>
        </p:txBody>
      </p:sp>
      <p:sp>
        <p:nvSpPr>
          <p:cNvPr id="16389" name="Rectangle 1026">
            <a:extLst>
              <a:ext uri="{FF2B5EF4-FFF2-40B4-BE49-F238E27FC236}">
                <a16:creationId xmlns:a16="http://schemas.microsoft.com/office/drawing/2014/main" id="{E5544D4D-BF54-4643-9163-EC568E2798A4}"/>
              </a:ext>
            </a:extLst>
          </p:cNvPr>
          <p:cNvSpPr>
            <a:spLocks noGrp="1" noRot="1" noChangeAspect="1" noChangeArrowheads="1" noTextEdit="1"/>
          </p:cNvSpPr>
          <p:nvPr>
            <p:ph type="sldImg"/>
          </p:nvPr>
        </p:nvSpPr>
        <p:spPr>
          <a:xfrm>
            <a:off x="1203325" y="46038"/>
            <a:ext cx="4695825" cy="3521075"/>
          </a:xfrm>
          <a:ln/>
        </p:spPr>
      </p:sp>
      <p:sp>
        <p:nvSpPr>
          <p:cNvPr id="16390" name="Rectangle 1027">
            <a:extLst>
              <a:ext uri="{FF2B5EF4-FFF2-40B4-BE49-F238E27FC236}">
                <a16:creationId xmlns:a16="http://schemas.microsoft.com/office/drawing/2014/main" id="{275BCBD1-75B7-412B-9E33-F9C9FBA7FE0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a:extLst>
              <a:ext uri="{FF2B5EF4-FFF2-40B4-BE49-F238E27FC236}">
                <a16:creationId xmlns:a16="http://schemas.microsoft.com/office/drawing/2014/main" id="{14F9F810-06C9-41CF-88AE-0A40A8111336}"/>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204804" name="Rectangle 7">
            <a:extLst>
              <a:ext uri="{FF2B5EF4-FFF2-40B4-BE49-F238E27FC236}">
                <a16:creationId xmlns:a16="http://schemas.microsoft.com/office/drawing/2014/main" id="{7D47B935-3497-46B3-A4E5-1ED95814533E}"/>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E49A60A-DA48-406D-9C59-70137FD9EDA5}" type="slidenum">
              <a:rPr lang="en-US" altLang="en-US" sz="1200" smtClean="0"/>
              <a:pPr/>
              <a:t>13</a:t>
            </a:fld>
            <a:endParaRPr lang="en-US" altLang="en-US" sz="1200"/>
          </a:p>
        </p:txBody>
      </p:sp>
      <p:sp>
        <p:nvSpPr>
          <p:cNvPr id="204805" name="Rectangle 2">
            <a:extLst>
              <a:ext uri="{FF2B5EF4-FFF2-40B4-BE49-F238E27FC236}">
                <a16:creationId xmlns:a16="http://schemas.microsoft.com/office/drawing/2014/main" id="{575726BB-DF48-4B95-89C7-6BA65D8DF81C}"/>
              </a:ext>
            </a:extLst>
          </p:cNvPr>
          <p:cNvSpPr>
            <a:spLocks noGrp="1" noRot="1" noChangeAspect="1" noChangeArrowheads="1" noTextEdit="1"/>
          </p:cNvSpPr>
          <p:nvPr>
            <p:ph type="sldImg"/>
          </p:nvPr>
        </p:nvSpPr>
        <p:spPr>
          <a:xfrm>
            <a:off x="1203325" y="46038"/>
            <a:ext cx="4695825" cy="3521075"/>
          </a:xfrm>
          <a:ln/>
        </p:spPr>
      </p:sp>
      <p:sp>
        <p:nvSpPr>
          <p:cNvPr id="204806" name="Rectangle 3">
            <a:extLst>
              <a:ext uri="{FF2B5EF4-FFF2-40B4-BE49-F238E27FC236}">
                <a16:creationId xmlns:a16="http://schemas.microsoft.com/office/drawing/2014/main" id="{5F55EC8B-DAC0-4D34-B324-A60A362FA124}"/>
              </a:ext>
            </a:extLst>
          </p:cNvPr>
          <p:cNvSpPr>
            <a:spLocks noGrp="1" noChangeArrowheads="1"/>
          </p:cNvSpPr>
          <p:nvPr>
            <p:ph type="body" idx="1"/>
          </p:nvPr>
        </p:nvSpPr>
        <p:spPr>
          <a:noFill/>
        </p:spPr>
        <p:txBody>
          <a:bodyPr/>
          <a:lstStyle/>
          <a:p>
            <a:pPr eaLnBrk="1" hangingPunct="1"/>
            <a:r>
              <a:rPr lang="en-US" altLang="en-US" dirty="0"/>
              <a:t>Team orientation:  Leaders must be inclined to involve and work with other people in a productive way.</a:t>
            </a:r>
          </a:p>
          <a:p>
            <a:pPr eaLnBrk="1" hangingPunct="1"/>
            <a:r>
              <a:rPr lang="en-US" altLang="en-US" dirty="0"/>
              <a:t>Good example:  Leaders must continually set a good example for those around them to follow.</a:t>
            </a:r>
          </a:p>
          <a:p>
            <a:pPr eaLnBrk="1" hangingPunct="1"/>
            <a:r>
              <a:rPr lang="en-US" altLang="en-US" dirty="0"/>
              <a:t>Understand the of the basic tenets and principles:  Masonic leaders must understand and practice the basic tenets and principles of the order.</a:t>
            </a:r>
          </a:p>
          <a:p>
            <a:pPr eaLnBrk="1" hangingPunct="1"/>
            <a:endParaRPr lang="en-US" altLang="en-US" dirty="0"/>
          </a:p>
        </p:txBody>
      </p:sp>
    </p:spTree>
    <p:extLst>
      <p:ext uri="{BB962C8B-B14F-4D97-AF65-F5344CB8AC3E}">
        <p14:creationId xmlns:p14="http://schemas.microsoft.com/office/powerpoint/2010/main" val="975365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14</a:t>
            </a:fld>
            <a:endParaRPr lang="en-US" altLang="en-US"/>
          </a:p>
        </p:txBody>
      </p:sp>
    </p:spTree>
    <p:extLst>
      <p:ext uri="{BB962C8B-B14F-4D97-AF65-F5344CB8AC3E}">
        <p14:creationId xmlns:p14="http://schemas.microsoft.com/office/powerpoint/2010/main" val="3431588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r>
              <a:rPr lang="en-US" dirty="0"/>
              <a:t>RITUAL</a:t>
            </a:r>
          </a:p>
          <a:p>
            <a:pPr lvl="1"/>
            <a:r>
              <a:rPr lang="en-US" dirty="0"/>
              <a:t>Opening and Closing Ritual:  Ensure officers are capable of opening and closing the Body with the appropriate rituals.</a:t>
            </a:r>
          </a:p>
          <a:p>
            <a:pPr lvl="1"/>
            <a:r>
              <a:rPr lang="en-US" dirty="0"/>
              <a:t>Degree Teams:  Assign subordinate officers and degree team leaders to form and prepare degree teams for conferrals.</a:t>
            </a:r>
          </a:p>
          <a:p>
            <a:pPr lvl="1"/>
            <a:r>
              <a:rPr lang="en-US" dirty="0"/>
              <a:t>Conferral Remarks:  Provide remarks at conferrals to welcome new members, invite their future participation in Body’s activities, and encourage them to continue their Masonic education.</a:t>
            </a:r>
          </a:p>
          <a:p>
            <a:r>
              <a:rPr lang="en-US" dirty="0"/>
              <a:t>OUTREACH</a:t>
            </a:r>
          </a:p>
          <a:p>
            <a:pPr lvl="1"/>
            <a:r>
              <a:rPr lang="en-US" dirty="0"/>
              <a:t>Community Project:  Assign officers and committees to serve on the Community Outreach Project.</a:t>
            </a:r>
          </a:p>
          <a:p>
            <a:pPr marL="0" indent="0">
              <a:spcBef>
                <a:spcPts val="0"/>
              </a:spcBef>
              <a:buNone/>
            </a:pPr>
            <a:r>
              <a:rPr lang="en-US" i="1" dirty="0"/>
              <a:t>SOCIAL</a:t>
            </a:r>
          </a:p>
          <a:p>
            <a:pPr marL="0" indent="171450">
              <a:spcBef>
                <a:spcPts val="0"/>
              </a:spcBef>
              <a:buNone/>
            </a:pPr>
            <a:r>
              <a:rPr lang="en-US" dirty="0"/>
              <a:t>Annual Social Activity:  Assign officers and committees to host social activities for the Body.</a:t>
            </a:r>
            <a:endParaRPr lang="en-US" sz="1050" dirty="0"/>
          </a:p>
          <a:p>
            <a:r>
              <a:rPr lang="en-US" dirty="0"/>
              <a:t>EDUCATION</a:t>
            </a:r>
          </a:p>
          <a:p>
            <a:pPr lvl="1"/>
            <a:r>
              <a:rPr lang="en-US" dirty="0"/>
              <a:t>Officer Training Course:  Ensure the Officer Training Course (OTC) is developed and executed for the Body; require the elected officers and  prospective elected officers participate in the OTC; and encourage members to attend.</a:t>
            </a:r>
          </a:p>
          <a:p>
            <a:pPr lvl="1"/>
            <a:r>
              <a:rPr lang="en-US" dirty="0"/>
              <a:t>Program speakers:   Provide speakers for programs to educate, inform or entertain the members and guests.</a:t>
            </a:r>
          </a:p>
          <a:p>
            <a:pPr lvl="1"/>
            <a:r>
              <a:rPr lang="en-US" dirty="0"/>
              <a:t>Feature Newsletter Article:  Write educational articles for the Body newsletter.</a:t>
            </a:r>
          </a:p>
          <a:p>
            <a:r>
              <a:rPr lang="en-US" dirty="0"/>
              <a:t>PHILANTHROPY</a:t>
            </a:r>
          </a:p>
          <a:p>
            <a:pPr lvl="1"/>
            <a:r>
              <a:rPr lang="en-US" dirty="0"/>
              <a:t>TMRC, KTEF:  Assign Officers to present programs on the TMRC and KT Eye Foundation.</a:t>
            </a:r>
          </a:p>
          <a:p>
            <a:pPr lvl="1"/>
            <a:r>
              <a:rPr lang="en-US" dirty="0"/>
              <a:t>Local Philanthropy:  Assign officers and committees to work on a project to benefit a local philanthropy.</a:t>
            </a:r>
          </a:p>
          <a:p>
            <a:endParaRPr lang="en-US" dirty="0"/>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15</a:t>
            </a:fld>
            <a:endParaRPr lang="en-US" altLang="en-US"/>
          </a:p>
        </p:txBody>
      </p:sp>
    </p:spTree>
    <p:extLst>
      <p:ext uri="{BB962C8B-B14F-4D97-AF65-F5344CB8AC3E}">
        <p14:creationId xmlns:p14="http://schemas.microsoft.com/office/powerpoint/2010/main" val="3288302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7" name="Rectangle 3">
            <a:extLst>
              <a:ext uri="{FF2B5EF4-FFF2-40B4-BE49-F238E27FC236}">
                <a16:creationId xmlns:a16="http://schemas.microsoft.com/office/drawing/2014/main" id="{F2CBC947-5729-49A0-B097-53CC54A70F4A}"/>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April 5, 2003</a:t>
            </a:r>
          </a:p>
        </p:txBody>
      </p:sp>
      <p:sp>
        <p:nvSpPr>
          <p:cNvPr id="308228" name="Rectangle 7">
            <a:extLst>
              <a:ext uri="{FF2B5EF4-FFF2-40B4-BE49-F238E27FC236}">
                <a16:creationId xmlns:a16="http://schemas.microsoft.com/office/drawing/2014/main" id="{E86B5214-815E-4B44-92CD-57490A6AB076}"/>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85EBF0D-8286-4BAF-93D7-B8C1B1F3B8E6}"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8229" name="Rectangle 2">
            <a:extLst>
              <a:ext uri="{FF2B5EF4-FFF2-40B4-BE49-F238E27FC236}">
                <a16:creationId xmlns:a16="http://schemas.microsoft.com/office/drawing/2014/main" id="{7275D7F8-1655-4F28-8ABE-1EB659EEE1B3}"/>
              </a:ext>
            </a:extLst>
          </p:cNvPr>
          <p:cNvSpPr>
            <a:spLocks noGrp="1" noRot="1" noChangeAspect="1" noChangeArrowheads="1" noTextEdit="1"/>
          </p:cNvSpPr>
          <p:nvPr>
            <p:ph type="sldImg"/>
          </p:nvPr>
        </p:nvSpPr>
        <p:spPr>
          <a:xfrm>
            <a:off x="1203325" y="46038"/>
            <a:ext cx="4695825" cy="3521075"/>
          </a:xfrm>
          <a:ln/>
        </p:spPr>
      </p:sp>
      <p:sp>
        <p:nvSpPr>
          <p:cNvPr id="308230" name="Rectangle 3">
            <a:extLst>
              <a:ext uri="{FF2B5EF4-FFF2-40B4-BE49-F238E27FC236}">
                <a16:creationId xmlns:a16="http://schemas.microsoft.com/office/drawing/2014/main" id="{846D7BEC-64CF-42FD-9858-8818CFB01437}"/>
              </a:ext>
            </a:extLst>
          </p:cNvPr>
          <p:cNvSpPr>
            <a:spLocks noGrp="1" noChangeArrowheads="1"/>
          </p:cNvSpPr>
          <p:nvPr>
            <p:ph type="body" idx="1"/>
          </p:nvPr>
        </p:nvSpPr>
        <p:spPr>
          <a:noFill/>
        </p:spPr>
        <p:txBody>
          <a:bodyPr/>
          <a:lstStyle/>
          <a:p>
            <a:r>
              <a:rPr lang="en-US" dirty="0"/>
              <a:t>Assist, from his station, in the preparation for, opening, conduct and closing of all meetings of the Body.</a:t>
            </a:r>
          </a:p>
          <a:p>
            <a:r>
              <a:rPr lang="en-US" dirty="0"/>
              <a:t>Sit as a member of the Joint Executive Council. </a:t>
            </a:r>
          </a:p>
          <a:p>
            <a:r>
              <a:rPr lang="en-US" dirty="0"/>
              <a:t>Serve as a member of the Budget and Finance Committee.</a:t>
            </a:r>
          </a:p>
          <a:p>
            <a:r>
              <a:rPr lang="en-US" dirty="0"/>
              <a:t>Serve as a member of the Membership Committee. </a:t>
            </a:r>
          </a:p>
          <a:p>
            <a:r>
              <a:rPr lang="en-US" dirty="0"/>
              <a:t>Complete the Body’s Officer Training course prior to nomination for election to the position of Presiding Officer. </a:t>
            </a:r>
          </a:p>
          <a:p>
            <a:r>
              <a:rPr lang="en-US" dirty="0"/>
              <a:t>Write one education article for the Body’s newsletter.</a:t>
            </a:r>
          </a:p>
          <a:p>
            <a:r>
              <a:rPr lang="en-US" dirty="0"/>
              <a:t>Lead or assist such duties and activities assigned to him by the Presiding Officer.</a:t>
            </a:r>
          </a:p>
          <a:p>
            <a:pPr eaLnBrk="1" hangingPunct="1"/>
            <a:endParaRPr lang="en-US" altLang="en-US" dirty="0"/>
          </a:p>
        </p:txBody>
      </p:sp>
    </p:spTree>
    <p:extLst>
      <p:ext uri="{BB962C8B-B14F-4D97-AF65-F5344CB8AC3E}">
        <p14:creationId xmlns:p14="http://schemas.microsoft.com/office/powerpoint/2010/main" val="2388156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r>
              <a:rPr lang="en-US" dirty="0"/>
              <a:t>Assist, from his station, in the preparation for, opening, conduct and closing of all meetings of the Body.</a:t>
            </a:r>
          </a:p>
          <a:p>
            <a:r>
              <a:rPr lang="en-US" dirty="0"/>
              <a:t>Sit as a member of the Joint Executive Council. </a:t>
            </a:r>
          </a:p>
          <a:p>
            <a:r>
              <a:rPr lang="en-US" dirty="0"/>
              <a:t>Serve as a member of the Membership Committee. </a:t>
            </a:r>
          </a:p>
          <a:p>
            <a:r>
              <a:rPr lang="en-US" dirty="0"/>
              <a:t>Serve on a project to benefit a local philanthropy. </a:t>
            </a:r>
          </a:p>
          <a:p>
            <a:r>
              <a:rPr lang="en-US" dirty="0"/>
              <a:t>Complete the Body’s Officer Training course prior to nomination for election to the position of #2 Elected Officer. </a:t>
            </a:r>
          </a:p>
          <a:p>
            <a:r>
              <a:rPr lang="en-US" dirty="0"/>
              <a:t>Write one education article for the Body’s newsletter.</a:t>
            </a:r>
          </a:p>
          <a:p>
            <a:r>
              <a:rPr lang="en-US" dirty="0"/>
              <a:t>Lead or assist such duties and activities assigned to him by the Presiding Officer.</a:t>
            </a:r>
          </a:p>
          <a:p>
            <a:endParaRPr lang="en-US" dirty="0"/>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17</a:t>
            </a:fld>
            <a:endParaRPr lang="en-US" altLang="en-US"/>
          </a:p>
        </p:txBody>
      </p:sp>
    </p:spTree>
    <p:extLst>
      <p:ext uri="{BB962C8B-B14F-4D97-AF65-F5344CB8AC3E}">
        <p14:creationId xmlns:p14="http://schemas.microsoft.com/office/powerpoint/2010/main" val="2285978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r>
              <a:rPr lang="en-US" dirty="0"/>
              <a:t>Masonic Value Proposition:  Make Good Men Better</a:t>
            </a:r>
          </a:p>
          <a:p>
            <a:r>
              <a:rPr lang="en-US" dirty="0"/>
              <a:t>Internal Growth … Spiritual and philosophical.</a:t>
            </a:r>
          </a:p>
          <a:p>
            <a:r>
              <a:rPr lang="en-US" dirty="0"/>
              <a:t>Personal Development … Leadership training.</a:t>
            </a:r>
          </a:p>
          <a:p>
            <a:r>
              <a:rPr lang="en-US" dirty="0"/>
              <a:t>Family &amp; Friends:  Family activities, better relationships</a:t>
            </a:r>
          </a:p>
          <a:p>
            <a:pPr lvl="1"/>
            <a:r>
              <a:rPr lang="en-US" dirty="0"/>
              <a:t>Fun with like-minded friends and families.</a:t>
            </a:r>
          </a:p>
          <a:p>
            <a:pPr lvl="1"/>
            <a:r>
              <a:rPr lang="en-US" dirty="0"/>
              <a:t>Sharing fraternity and Friendship.</a:t>
            </a:r>
          </a:p>
          <a:p>
            <a:r>
              <a:rPr lang="en-US" dirty="0"/>
              <a:t>Community Contribution:  Helping churches &amp; schools, and participating in civic activities.</a:t>
            </a:r>
          </a:p>
          <a:p>
            <a:endParaRPr lang="en-US" dirty="0"/>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20</a:t>
            </a:fld>
            <a:endParaRPr lang="en-US" altLang="en-US"/>
          </a:p>
        </p:txBody>
      </p:sp>
    </p:spTree>
    <p:extLst>
      <p:ext uri="{BB962C8B-B14F-4D97-AF65-F5344CB8AC3E}">
        <p14:creationId xmlns:p14="http://schemas.microsoft.com/office/powerpoint/2010/main" val="1408665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23</a:t>
            </a:fld>
            <a:endParaRPr lang="en-US" altLang="en-US"/>
          </a:p>
        </p:txBody>
      </p:sp>
    </p:spTree>
    <p:extLst>
      <p:ext uri="{BB962C8B-B14F-4D97-AF65-F5344CB8AC3E}">
        <p14:creationId xmlns:p14="http://schemas.microsoft.com/office/powerpoint/2010/main" val="1988507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r>
              <a:rPr lang="en-US" dirty="0"/>
              <a:t>Sponsor a youth team (one that doesn’t keep score).</a:t>
            </a:r>
          </a:p>
          <a:p>
            <a:r>
              <a:rPr lang="en-US" dirty="0"/>
              <a:t>Adopt-a-Highway.</a:t>
            </a:r>
          </a:p>
          <a:p>
            <a:r>
              <a:rPr lang="en-US" dirty="0"/>
              <a:t>Collaborate with local churches on programs on the Constitution and Bill of Rights.</a:t>
            </a:r>
          </a:p>
          <a:p>
            <a:r>
              <a:rPr lang="en-US" dirty="0"/>
              <a:t>Adopt-a-School.</a:t>
            </a:r>
          </a:p>
          <a:p>
            <a:r>
              <a:rPr lang="en-US" dirty="0"/>
              <a:t>Build a small neighborhood park on a vacant lot.</a:t>
            </a:r>
          </a:p>
          <a:p>
            <a:r>
              <a:rPr lang="en-US" dirty="0"/>
              <a:t>Help rebuild a historic site.</a:t>
            </a:r>
          </a:p>
          <a:p>
            <a:r>
              <a:rPr lang="en-US" dirty="0"/>
              <a:t>Host / create a senior center.</a:t>
            </a:r>
          </a:p>
          <a:p>
            <a:r>
              <a:rPr lang="en-US" dirty="0"/>
              <a:t>Sponsor a Cub Scout or Brownie troop.</a:t>
            </a:r>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24</a:t>
            </a:fld>
            <a:endParaRPr lang="en-US" altLang="en-US"/>
          </a:p>
        </p:txBody>
      </p:sp>
    </p:spTree>
    <p:extLst>
      <p:ext uri="{BB962C8B-B14F-4D97-AF65-F5344CB8AC3E}">
        <p14:creationId xmlns:p14="http://schemas.microsoft.com/office/powerpoint/2010/main" val="1743477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r>
              <a:rPr lang="en-US" dirty="0"/>
              <a:t>Sponsor licensed elder care in the community.</a:t>
            </a:r>
          </a:p>
          <a:p>
            <a:r>
              <a:rPr lang="en-US" dirty="0"/>
              <a:t>Provide programs at a senior center.</a:t>
            </a:r>
          </a:p>
          <a:p>
            <a:r>
              <a:rPr lang="en-US" dirty="0"/>
              <a:t>Provide firearms safety and concealed carry instruction for members and family members.</a:t>
            </a:r>
          </a:p>
          <a:p>
            <a:r>
              <a:rPr lang="en-US" dirty="0"/>
              <a:t>Initiate “1 Change” program in the community.</a:t>
            </a:r>
          </a:p>
          <a:p>
            <a:r>
              <a:rPr lang="en-US" dirty="0"/>
              <a:t>Create a program to recognize veterans and connect them with schools and youth.</a:t>
            </a:r>
          </a:p>
          <a:p>
            <a:r>
              <a:rPr lang="en-US" dirty="0"/>
              <a:t>Become involved in programs for veterans with disabilities.</a:t>
            </a:r>
          </a:p>
          <a:p>
            <a:r>
              <a:rPr lang="en-US" dirty="0"/>
              <a:t>Participate in voter registration programs.</a:t>
            </a:r>
          </a:p>
          <a:p>
            <a:endParaRPr lang="en-US" dirty="0"/>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25</a:t>
            </a:fld>
            <a:endParaRPr lang="en-US" altLang="en-US"/>
          </a:p>
        </p:txBody>
      </p:sp>
    </p:spTree>
    <p:extLst>
      <p:ext uri="{BB962C8B-B14F-4D97-AF65-F5344CB8AC3E}">
        <p14:creationId xmlns:p14="http://schemas.microsoft.com/office/powerpoint/2010/main" val="3827763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r>
              <a:rPr lang="en-US" dirty="0"/>
              <a:t>Participate in Coats for Kids program.</a:t>
            </a:r>
          </a:p>
          <a:p>
            <a:r>
              <a:rPr lang="en-US" dirty="0"/>
              <a:t>Provide / sponsor patriotic education camps for school students.</a:t>
            </a:r>
          </a:p>
          <a:p>
            <a:r>
              <a:rPr lang="en-US" dirty="0"/>
              <a:t>Provide childcare during meetings and activities.</a:t>
            </a:r>
          </a:p>
          <a:p>
            <a:r>
              <a:rPr lang="en-US" dirty="0"/>
              <a:t>Adopt a park.</a:t>
            </a:r>
          </a:p>
          <a:p>
            <a:r>
              <a:rPr lang="en-US" dirty="0"/>
              <a:t>Join with a local civic organization to sponsor a community event.</a:t>
            </a:r>
          </a:p>
          <a:p>
            <a:r>
              <a:rPr lang="en-US" dirty="0"/>
              <a:t>Sponsor a booth at a local festival.</a:t>
            </a:r>
          </a:p>
          <a:p>
            <a:r>
              <a:rPr lang="en-US" dirty="0"/>
              <a:t>Sponsor/host a series of one-act plays or community theater plays.</a:t>
            </a:r>
          </a:p>
          <a:p>
            <a:r>
              <a:rPr lang="en-US" dirty="0"/>
              <a:t>Co-sponsor vocational training classes.</a:t>
            </a:r>
          </a:p>
          <a:p>
            <a:endParaRPr lang="en-US" dirty="0"/>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26</a:t>
            </a:fld>
            <a:endParaRPr lang="en-US" altLang="en-US"/>
          </a:p>
        </p:txBody>
      </p:sp>
    </p:spTree>
    <p:extLst>
      <p:ext uri="{BB962C8B-B14F-4D97-AF65-F5344CB8AC3E}">
        <p14:creationId xmlns:p14="http://schemas.microsoft.com/office/powerpoint/2010/main" val="2862742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F4E7E2BF-F333-4EA9-99D8-E5257284A4E7}"/>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14340" name="Rectangle 7">
            <a:extLst>
              <a:ext uri="{FF2B5EF4-FFF2-40B4-BE49-F238E27FC236}">
                <a16:creationId xmlns:a16="http://schemas.microsoft.com/office/drawing/2014/main" id="{1F798B5B-60C3-448F-BC79-B2EAE47E9380}"/>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DABC626-4345-404E-9F7D-D78B56784AA5}" type="slidenum">
              <a:rPr lang="en-US" altLang="en-US" sz="1200" smtClean="0"/>
              <a:pPr/>
              <a:t>3</a:t>
            </a:fld>
            <a:endParaRPr lang="en-US" altLang="en-US" sz="1200"/>
          </a:p>
        </p:txBody>
      </p:sp>
      <p:sp>
        <p:nvSpPr>
          <p:cNvPr id="14341" name="Rectangle 2">
            <a:extLst>
              <a:ext uri="{FF2B5EF4-FFF2-40B4-BE49-F238E27FC236}">
                <a16:creationId xmlns:a16="http://schemas.microsoft.com/office/drawing/2014/main" id="{2673DBD8-9C7D-41B0-80B5-9637F3EA818F}"/>
              </a:ext>
            </a:extLst>
          </p:cNvPr>
          <p:cNvSpPr>
            <a:spLocks noGrp="1" noRot="1" noChangeAspect="1" noChangeArrowheads="1" noTextEdit="1"/>
          </p:cNvSpPr>
          <p:nvPr>
            <p:ph type="sldImg"/>
          </p:nvPr>
        </p:nvSpPr>
        <p:spPr>
          <a:xfrm>
            <a:off x="1203325" y="46038"/>
            <a:ext cx="4695825" cy="3521075"/>
          </a:xfrm>
          <a:ln/>
        </p:spPr>
      </p:sp>
      <p:sp>
        <p:nvSpPr>
          <p:cNvPr id="14342" name="Rectangle 3">
            <a:extLst>
              <a:ext uri="{FF2B5EF4-FFF2-40B4-BE49-F238E27FC236}">
                <a16:creationId xmlns:a16="http://schemas.microsoft.com/office/drawing/2014/main" id="{1D6A3818-1364-485E-960B-07C14CDC3115}"/>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r>
              <a:rPr lang="en-US" dirty="0"/>
              <a:t>Participate in patriotic programs in the community.</a:t>
            </a:r>
          </a:p>
          <a:p>
            <a:r>
              <a:rPr lang="en-US" dirty="0"/>
              <a:t>Sponsor licensed childcare or afterschool care in the community.</a:t>
            </a:r>
          </a:p>
          <a:p>
            <a:r>
              <a:rPr lang="en-US" dirty="0"/>
              <a:t>Participate in local food bank activities.</a:t>
            </a:r>
          </a:p>
          <a:p>
            <a:r>
              <a:rPr lang="en-US" dirty="0"/>
              <a:t>Start a civic leadership development program.</a:t>
            </a:r>
          </a:p>
          <a:p>
            <a:r>
              <a:rPr lang="en-US" dirty="0"/>
              <a:t>Sponsor / host a series of health programs with the local public health department.</a:t>
            </a:r>
          </a:p>
          <a:p>
            <a:r>
              <a:rPr lang="en-US" dirty="0"/>
              <a:t>Sponsor an annual recognition program for First Responders.</a:t>
            </a:r>
          </a:p>
          <a:p>
            <a:r>
              <a:rPr lang="en-US" dirty="0"/>
              <a:t>Build a sports field or complex for youth athletics such as soccer or softball.</a:t>
            </a:r>
          </a:p>
          <a:p>
            <a:r>
              <a:rPr lang="en-US" dirty="0"/>
              <a:t>Send Christmas cards to overseas military personnel.</a:t>
            </a:r>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27</a:t>
            </a:fld>
            <a:endParaRPr lang="en-US" altLang="en-US"/>
          </a:p>
        </p:txBody>
      </p:sp>
    </p:spTree>
    <p:extLst>
      <p:ext uri="{BB962C8B-B14F-4D97-AF65-F5344CB8AC3E}">
        <p14:creationId xmlns:p14="http://schemas.microsoft.com/office/powerpoint/2010/main" val="1886912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r>
              <a:rPr lang="en-US" dirty="0"/>
              <a:t>Co-sponsor “Welcome Home, Troops” program for returning military personnel.</a:t>
            </a:r>
          </a:p>
          <a:p>
            <a:r>
              <a:rPr lang="en-US" dirty="0"/>
              <a:t>Support programs for wounded Veterans and injured First Responders.</a:t>
            </a:r>
          </a:p>
          <a:p>
            <a:r>
              <a:rPr lang="en-US" dirty="0"/>
              <a:t>Co-sponsor an immunization clinic:</a:t>
            </a:r>
          </a:p>
          <a:p>
            <a:pPr lvl="1"/>
            <a:r>
              <a:rPr lang="en-US" dirty="0"/>
              <a:t>State-required vaccinations in pre-school clinics.</a:t>
            </a:r>
          </a:p>
          <a:p>
            <a:pPr lvl="1"/>
            <a:r>
              <a:rPr lang="en-US" dirty="0"/>
              <a:t>Flu and pneumonia vaccinations in late fall.</a:t>
            </a:r>
          </a:p>
          <a:p>
            <a:pPr lvl="1"/>
            <a:r>
              <a:rPr lang="en-US" dirty="0"/>
              <a:t>Shingles in spring.</a:t>
            </a:r>
          </a:p>
          <a:p>
            <a:endParaRPr lang="en-US" dirty="0"/>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28</a:t>
            </a:fld>
            <a:endParaRPr lang="en-US" altLang="en-US"/>
          </a:p>
        </p:txBody>
      </p:sp>
    </p:spTree>
    <p:extLst>
      <p:ext uri="{BB962C8B-B14F-4D97-AF65-F5344CB8AC3E}">
        <p14:creationId xmlns:p14="http://schemas.microsoft.com/office/powerpoint/2010/main" val="20603991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29</a:t>
            </a:fld>
            <a:endParaRPr lang="en-US" altLang="en-US"/>
          </a:p>
        </p:txBody>
      </p:sp>
    </p:spTree>
    <p:extLst>
      <p:ext uri="{BB962C8B-B14F-4D97-AF65-F5344CB8AC3E}">
        <p14:creationId xmlns:p14="http://schemas.microsoft.com/office/powerpoint/2010/main" val="2967565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3">
            <a:extLst>
              <a:ext uri="{FF2B5EF4-FFF2-40B4-BE49-F238E27FC236}">
                <a16:creationId xmlns:a16="http://schemas.microsoft.com/office/drawing/2014/main" id="{172B51B1-3759-468E-ADBA-63597F512632}"/>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310276" name="Rectangle 7">
            <a:extLst>
              <a:ext uri="{FF2B5EF4-FFF2-40B4-BE49-F238E27FC236}">
                <a16:creationId xmlns:a16="http://schemas.microsoft.com/office/drawing/2014/main" id="{9B3DC0DC-D4FE-42B0-B614-743B5586226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EC5CFDE-DD04-49F0-B568-F76594203F61}" type="slidenum">
              <a:rPr lang="en-US" altLang="en-US" sz="1200" smtClean="0"/>
              <a:pPr/>
              <a:t>30</a:t>
            </a:fld>
            <a:endParaRPr lang="en-US" altLang="en-US" sz="1200"/>
          </a:p>
        </p:txBody>
      </p:sp>
      <p:sp>
        <p:nvSpPr>
          <p:cNvPr id="310277" name="Rectangle 2">
            <a:extLst>
              <a:ext uri="{FF2B5EF4-FFF2-40B4-BE49-F238E27FC236}">
                <a16:creationId xmlns:a16="http://schemas.microsoft.com/office/drawing/2014/main" id="{1AFCFEA6-51D8-44B9-9B0D-BCC13A93A63F}"/>
              </a:ext>
            </a:extLst>
          </p:cNvPr>
          <p:cNvSpPr>
            <a:spLocks noGrp="1" noRot="1" noChangeAspect="1" noChangeArrowheads="1" noTextEdit="1"/>
          </p:cNvSpPr>
          <p:nvPr>
            <p:ph type="sldImg"/>
          </p:nvPr>
        </p:nvSpPr>
        <p:spPr>
          <a:xfrm>
            <a:off x="1203325" y="46038"/>
            <a:ext cx="4695825" cy="3521075"/>
          </a:xfrm>
          <a:ln/>
        </p:spPr>
      </p:sp>
      <p:sp>
        <p:nvSpPr>
          <p:cNvPr id="310278" name="Rectangle 3">
            <a:extLst>
              <a:ext uri="{FF2B5EF4-FFF2-40B4-BE49-F238E27FC236}">
                <a16:creationId xmlns:a16="http://schemas.microsoft.com/office/drawing/2014/main" id="{97E13D90-FC85-47FF-A3C9-3AF17D711498}"/>
              </a:ext>
            </a:extLst>
          </p:cNvPr>
          <p:cNvSpPr>
            <a:spLocks noGrp="1" noChangeArrowheads="1"/>
          </p:cNvSpPr>
          <p:nvPr>
            <p:ph type="body" idx="1"/>
          </p:nvPr>
        </p:nvSpPr>
        <p:spPr>
          <a:noFill/>
        </p:spPr>
        <p:txBody>
          <a:bodyPr/>
          <a:lstStyle/>
          <a:p>
            <a:pPr eaLnBrk="1" hangingPunct="1"/>
            <a:r>
              <a:rPr lang="en-US" altLang="en-US" dirty="0"/>
              <a:t>Masonry is perceived to be an "old man's club".</a:t>
            </a:r>
          </a:p>
          <a:p>
            <a:pPr lvl="1" eaLnBrk="1" hangingPunct="1"/>
            <a:r>
              <a:rPr lang="en-US" altLang="en-US" dirty="0"/>
              <a:t>Allow younger members to take more active, public roles in our bodies.</a:t>
            </a:r>
          </a:p>
          <a:p>
            <a:pPr lvl="1" eaLnBrk="1" hangingPunct="1"/>
            <a:r>
              <a:rPr lang="en-US" altLang="en-US" dirty="0"/>
              <a:t>Sponsor activities of interest to young families.</a:t>
            </a:r>
          </a:p>
          <a:p>
            <a:pPr lvl="1" eaLnBrk="1" hangingPunct="1"/>
            <a:r>
              <a:rPr lang="en-US" altLang="en-US" dirty="0"/>
              <a:t>Strongly encourage open communications between different age groups.</a:t>
            </a:r>
          </a:p>
          <a:p>
            <a:pPr lvl="1" eaLnBrk="1" hangingPunct="1"/>
            <a:r>
              <a:rPr lang="en-US" altLang="en-US" dirty="0"/>
              <a:t>Discourage cliques based on age.</a:t>
            </a:r>
          </a:p>
          <a:p>
            <a:pPr lvl="1" eaLnBrk="1" hangingPunct="1"/>
            <a:r>
              <a:rPr lang="en-US" altLang="en-US" dirty="0"/>
              <a:t>Transform a "Bad OFC" into a "Good OFC".</a:t>
            </a:r>
          </a:p>
          <a:p>
            <a:pPr lvl="1" eaLnBrk="1" hangingPunct="1"/>
            <a:r>
              <a:rPr lang="en-US" altLang="en-US" dirty="0"/>
              <a:t>Reach out to youth organizations and support their activities, including organized team sports.</a:t>
            </a:r>
          </a:p>
          <a:p>
            <a:pPr eaLnBrk="1" hangingPunct="1"/>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3" name="Rectangle 3">
            <a:extLst>
              <a:ext uri="{FF2B5EF4-FFF2-40B4-BE49-F238E27FC236}">
                <a16:creationId xmlns:a16="http://schemas.microsoft.com/office/drawing/2014/main" id="{D2463039-0127-403E-B9A9-33589FFB6221}"/>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312324" name="Rectangle 7">
            <a:extLst>
              <a:ext uri="{FF2B5EF4-FFF2-40B4-BE49-F238E27FC236}">
                <a16:creationId xmlns:a16="http://schemas.microsoft.com/office/drawing/2014/main" id="{232850D3-D932-47A7-ACC0-8F71BC117224}"/>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2F2002A-869F-4CBB-9B0D-66770DDACC46}" type="slidenum">
              <a:rPr lang="en-US" altLang="en-US" sz="1200" smtClean="0"/>
              <a:pPr/>
              <a:t>31</a:t>
            </a:fld>
            <a:endParaRPr lang="en-US" altLang="en-US" sz="1200"/>
          </a:p>
        </p:txBody>
      </p:sp>
      <p:sp>
        <p:nvSpPr>
          <p:cNvPr id="312325" name="Rectangle 2">
            <a:extLst>
              <a:ext uri="{FF2B5EF4-FFF2-40B4-BE49-F238E27FC236}">
                <a16:creationId xmlns:a16="http://schemas.microsoft.com/office/drawing/2014/main" id="{5C7E7600-5175-4644-9CF0-0CF23FF37133}"/>
              </a:ext>
            </a:extLst>
          </p:cNvPr>
          <p:cNvSpPr>
            <a:spLocks noGrp="1" noRot="1" noChangeAspect="1" noChangeArrowheads="1" noTextEdit="1"/>
          </p:cNvSpPr>
          <p:nvPr>
            <p:ph type="sldImg"/>
          </p:nvPr>
        </p:nvSpPr>
        <p:spPr>
          <a:xfrm>
            <a:off x="1203325" y="46038"/>
            <a:ext cx="4695825" cy="3521075"/>
          </a:xfrm>
          <a:ln/>
        </p:spPr>
      </p:sp>
      <p:sp>
        <p:nvSpPr>
          <p:cNvPr id="312326" name="Rectangle 3">
            <a:extLst>
              <a:ext uri="{FF2B5EF4-FFF2-40B4-BE49-F238E27FC236}">
                <a16:creationId xmlns:a16="http://schemas.microsoft.com/office/drawing/2014/main" id="{56A733A6-2509-456F-A3CC-021E8DBA3124}"/>
              </a:ext>
            </a:extLst>
          </p:cNvPr>
          <p:cNvSpPr>
            <a:spLocks noGrp="1" noChangeArrowheads="1"/>
          </p:cNvSpPr>
          <p:nvPr>
            <p:ph type="body" idx="1"/>
          </p:nvPr>
        </p:nvSpPr>
        <p:spPr>
          <a:noFill/>
        </p:spPr>
        <p:txBody>
          <a:bodyPr/>
          <a:lstStyle/>
          <a:p>
            <a:pPr eaLnBrk="1" hangingPunct="1"/>
            <a:r>
              <a:rPr lang="en-US" altLang="en-US" dirty="0"/>
              <a:t>Masonry is a closed, secretive society that practices prejudice and elitism; its basic purposes, its relationship to religion and its role in society are unknown.</a:t>
            </a:r>
          </a:p>
          <a:p>
            <a:pPr lvl="1" eaLnBrk="1" hangingPunct="1"/>
            <a:r>
              <a:rPr lang="en-US" altLang="en-US" dirty="0"/>
              <a:t>Condemn prejudicial actions, statements and practices as </a:t>
            </a:r>
            <a:r>
              <a:rPr lang="en-US" altLang="en-US" dirty="0" err="1"/>
              <a:t>unmasonic</a:t>
            </a:r>
            <a:r>
              <a:rPr lang="en-US" altLang="en-US" dirty="0"/>
              <a:t>.</a:t>
            </a:r>
          </a:p>
          <a:p>
            <a:pPr lvl="1" eaLnBrk="1" hangingPunct="1"/>
            <a:r>
              <a:rPr lang="en-US" altLang="en-US" dirty="0"/>
              <a:t>Treat all people fairly and with the respect they are due.</a:t>
            </a:r>
          </a:p>
          <a:p>
            <a:pPr lvl="1" eaLnBrk="1" hangingPunct="1"/>
            <a:r>
              <a:rPr lang="en-US" altLang="en-US" dirty="0"/>
              <a:t>Open the doors to Masonry and allow others to visit our temples.</a:t>
            </a:r>
          </a:p>
          <a:p>
            <a:pPr lvl="1" eaLnBrk="1" hangingPunct="1"/>
            <a:r>
              <a:rPr lang="en-US" altLang="en-US" dirty="0"/>
              <a:t>Discuss the basic principles and tenets of Masonry freely and openly with non-members, especially members of the clergy.</a:t>
            </a:r>
          </a:p>
          <a:p>
            <a:pPr lvl="1" eaLnBrk="1" hangingPunct="1"/>
            <a:r>
              <a:rPr lang="en-US" altLang="en-US" dirty="0"/>
              <a:t>Practice and exemplify the basic principles and tenets of Masonry.</a:t>
            </a:r>
          </a:p>
          <a:p>
            <a:pPr lvl="1" eaLnBrk="1" hangingPunct="1"/>
            <a:r>
              <a:rPr lang="en-US" altLang="en-US" dirty="0"/>
              <a:t>Participate with religious organizations in activities benefiting the community. </a:t>
            </a:r>
          </a:p>
          <a:p>
            <a:pPr eaLnBrk="1" hangingPunct="1"/>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1" name="Rectangle 3">
            <a:extLst>
              <a:ext uri="{FF2B5EF4-FFF2-40B4-BE49-F238E27FC236}">
                <a16:creationId xmlns:a16="http://schemas.microsoft.com/office/drawing/2014/main" id="{FF3A8260-3F46-4189-9A5D-FACA78E640F9}"/>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314372" name="Rectangle 7">
            <a:extLst>
              <a:ext uri="{FF2B5EF4-FFF2-40B4-BE49-F238E27FC236}">
                <a16:creationId xmlns:a16="http://schemas.microsoft.com/office/drawing/2014/main" id="{357677D2-7680-46A4-A9F5-A6597D7D813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322DC4F-415A-4471-9ACA-C8A3D8D189B3}" type="slidenum">
              <a:rPr lang="en-US" altLang="en-US" sz="1200" smtClean="0"/>
              <a:pPr/>
              <a:t>32</a:t>
            </a:fld>
            <a:endParaRPr lang="en-US" altLang="en-US" sz="1200"/>
          </a:p>
        </p:txBody>
      </p:sp>
      <p:sp>
        <p:nvSpPr>
          <p:cNvPr id="314373" name="Rectangle 2">
            <a:extLst>
              <a:ext uri="{FF2B5EF4-FFF2-40B4-BE49-F238E27FC236}">
                <a16:creationId xmlns:a16="http://schemas.microsoft.com/office/drawing/2014/main" id="{E4507D34-D9D6-42AD-B16E-91A4E0BD2696}"/>
              </a:ext>
            </a:extLst>
          </p:cNvPr>
          <p:cNvSpPr>
            <a:spLocks noGrp="1" noRot="1" noChangeAspect="1" noChangeArrowheads="1" noTextEdit="1"/>
          </p:cNvSpPr>
          <p:nvPr>
            <p:ph type="sldImg"/>
          </p:nvPr>
        </p:nvSpPr>
        <p:spPr>
          <a:xfrm>
            <a:off x="1203325" y="46038"/>
            <a:ext cx="4695825" cy="3521075"/>
          </a:xfrm>
          <a:ln/>
        </p:spPr>
      </p:sp>
      <p:sp>
        <p:nvSpPr>
          <p:cNvPr id="314374" name="Rectangle 3">
            <a:extLst>
              <a:ext uri="{FF2B5EF4-FFF2-40B4-BE49-F238E27FC236}">
                <a16:creationId xmlns:a16="http://schemas.microsoft.com/office/drawing/2014/main" id="{DA67CE80-590B-4B47-8327-A528D085BE0F}"/>
              </a:ext>
            </a:extLst>
          </p:cNvPr>
          <p:cNvSpPr>
            <a:spLocks noGrp="1" noChangeArrowheads="1"/>
          </p:cNvSpPr>
          <p:nvPr>
            <p:ph type="body" idx="1"/>
          </p:nvPr>
        </p:nvSpPr>
        <p:spPr>
          <a:noFill/>
        </p:spPr>
        <p:txBody>
          <a:bodyPr/>
          <a:lstStyle/>
          <a:p>
            <a:pPr eaLnBrk="1" hangingPunct="1"/>
            <a:r>
              <a:rPr lang="en-US" altLang="en-US" dirty="0"/>
              <a:t>Masonry's contribution to the community and family are not recognized or appreciated and Masonic activities appear to consume excessive personal time.</a:t>
            </a:r>
          </a:p>
          <a:p>
            <a:pPr lvl="1" eaLnBrk="1" hangingPunct="1"/>
            <a:r>
              <a:rPr lang="en-US" altLang="en-US" dirty="0"/>
              <a:t>Emphasize activities for younger families and family members.</a:t>
            </a:r>
          </a:p>
          <a:p>
            <a:pPr lvl="1" eaLnBrk="1" hangingPunct="1"/>
            <a:r>
              <a:rPr lang="en-US" altLang="en-US" dirty="0"/>
              <a:t>Plan activities to better use time.</a:t>
            </a:r>
          </a:p>
          <a:p>
            <a:pPr lvl="1" eaLnBrk="1" hangingPunct="1"/>
            <a:r>
              <a:rPr lang="en-US" altLang="en-US" dirty="0"/>
              <a:t>Combine or restructure meetings to make better use of time.</a:t>
            </a:r>
          </a:p>
          <a:p>
            <a:pPr lvl="1" eaLnBrk="1" hangingPunct="1"/>
            <a:r>
              <a:rPr lang="en-US" altLang="en-US" dirty="0"/>
              <a:t>Sponsor more open activities involving local civic, school or church organizations.</a:t>
            </a:r>
          </a:p>
          <a:p>
            <a:pPr lvl="1" eaLnBrk="1" hangingPunct="1"/>
            <a:r>
              <a:rPr lang="en-US" altLang="en-US" dirty="0"/>
              <a:t>Develop a combined Masonic calendar for the area that shows all scheduled meetings and activities; make a concerted effort to avoid conflicts and reduce time commitments.</a:t>
            </a:r>
          </a:p>
          <a:p>
            <a:pPr lvl="1" eaLnBrk="1" hangingPunct="1"/>
            <a:r>
              <a:rPr lang="en-US" altLang="en-US" dirty="0"/>
              <a:t>Sponsor activities benefiting the community and local citizens. </a:t>
            </a:r>
          </a:p>
          <a:p>
            <a:pPr eaLnBrk="1" hangingPunct="1"/>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7" name="Rectangle 3">
            <a:extLst>
              <a:ext uri="{FF2B5EF4-FFF2-40B4-BE49-F238E27FC236}">
                <a16:creationId xmlns:a16="http://schemas.microsoft.com/office/drawing/2014/main" id="{34CEB943-E726-45F0-8B1D-4A68A4B7EB2D}"/>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318468" name="Rectangle 7">
            <a:extLst>
              <a:ext uri="{FF2B5EF4-FFF2-40B4-BE49-F238E27FC236}">
                <a16:creationId xmlns:a16="http://schemas.microsoft.com/office/drawing/2014/main" id="{B0CEE976-2781-4563-98FF-30439385E319}"/>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AFC448B-C7B8-4E65-92FA-8E4F9CD7105B}" type="slidenum">
              <a:rPr lang="en-US" altLang="en-US" sz="1200" smtClean="0"/>
              <a:pPr/>
              <a:t>33</a:t>
            </a:fld>
            <a:endParaRPr lang="en-US" altLang="en-US" sz="1200"/>
          </a:p>
        </p:txBody>
      </p:sp>
      <p:sp>
        <p:nvSpPr>
          <p:cNvPr id="318469" name="Rectangle 2">
            <a:extLst>
              <a:ext uri="{FF2B5EF4-FFF2-40B4-BE49-F238E27FC236}">
                <a16:creationId xmlns:a16="http://schemas.microsoft.com/office/drawing/2014/main" id="{97ABAFC9-A4DD-4C60-AA33-5C196B425960}"/>
              </a:ext>
            </a:extLst>
          </p:cNvPr>
          <p:cNvSpPr>
            <a:spLocks noGrp="1" noRot="1" noChangeAspect="1" noChangeArrowheads="1" noTextEdit="1"/>
          </p:cNvSpPr>
          <p:nvPr>
            <p:ph type="sldImg"/>
          </p:nvPr>
        </p:nvSpPr>
        <p:spPr>
          <a:xfrm>
            <a:off x="1203325" y="46038"/>
            <a:ext cx="4695825" cy="3521075"/>
          </a:xfrm>
          <a:ln/>
        </p:spPr>
      </p:sp>
      <p:sp>
        <p:nvSpPr>
          <p:cNvPr id="318470" name="Rectangle 3">
            <a:extLst>
              <a:ext uri="{FF2B5EF4-FFF2-40B4-BE49-F238E27FC236}">
                <a16:creationId xmlns:a16="http://schemas.microsoft.com/office/drawing/2014/main" id="{761D2D4F-D9F9-4170-9832-D83F065A8630}"/>
              </a:ext>
            </a:extLst>
          </p:cNvPr>
          <p:cNvSpPr>
            <a:spLocks noGrp="1" noChangeArrowheads="1"/>
          </p:cNvSpPr>
          <p:nvPr>
            <p:ph type="body" idx="1"/>
          </p:nvPr>
        </p:nvSpPr>
        <p:spPr>
          <a:noFill/>
        </p:spPr>
        <p:txBody>
          <a:bodyPr/>
          <a:lstStyle/>
          <a:p>
            <a:pPr eaLnBrk="1" hangingPunct="1"/>
            <a:r>
              <a:rPr lang="en-US" altLang="en-US" dirty="0"/>
              <a:t>Masons do not radiate a pride in membership.</a:t>
            </a:r>
          </a:p>
          <a:p>
            <a:pPr lvl="1" eaLnBrk="1" hangingPunct="1"/>
            <a:r>
              <a:rPr lang="en-US" altLang="en-US" dirty="0"/>
              <a:t>Clean, refurbish and properly maintain Masonic facilities.</a:t>
            </a:r>
          </a:p>
          <a:p>
            <a:pPr lvl="1" eaLnBrk="1" hangingPunct="1"/>
            <a:r>
              <a:rPr lang="en-US" altLang="en-US" dirty="0"/>
              <a:t>Develop a list of "Things We Aren't Proud Of", prioritize them, and start eliminating them.</a:t>
            </a:r>
          </a:p>
          <a:p>
            <a:pPr lvl="1" eaLnBrk="1" hangingPunct="1"/>
            <a:r>
              <a:rPr lang="en-US" altLang="en-US" dirty="0"/>
              <a:t>Focus on spending time and money on activities benefitting communities, schools, and other good organizations.</a:t>
            </a:r>
          </a:p>
          <a:p>
            <a:pPr lvl="1" eaLnBrk="1" hangingPunct="1"/>
            <a:r>
              <a:rPr lang="en-US" altLang="en-US" dirty="0"/>
              <a:t>Open Masonic facilities and share them with the community.</a:t>
            </a:r>
          </a:p>
          <a:p>
            <a:pPr lvl="1" eaLnBrk="1" hangingPunct="1"/>
            <a:r>
              <a:rPr lang="en-US" altLang="en-US" dirty="0"/>
              <a:t>Publicize charitable activities in a more positive way.</a:t>
            </a:r>
          </a:p>
          <a:p>
            <a:pPr lvl="1" eaLnBrk="1" hangingPunct="1"/>
            <a:r>
              <a:rPr lang="en-US" altLang="en-US" dirty="0"/>
              <a:t>State very clearly how money raised will be spent.</a:t>
            </a:r>
          </a:p>
          <a:p>
            <a:pPr lvl="1" eaLnBrk="1" hangingPunct="1"/>
            <a:r>
              <a:rPr lang="en-US" altLang="en-US" dirty="0"/>
              <a:t>Stop asking others to contribute to funds used for non-charitable activities.</a:t>
            </a:r>
          </a:p>
          <a:p>
            <a:pPr eaLnBrk="1" hangingPunct="1"/>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1" name="Rectangle 3">
            <a:extLst>
              <a:ext uri="{FF2B5EF4-FFF2-40B4-BE49-F238E27FC236}">
                <a16:creationId xmlns:a16="http://schemas.microsoft.com/office/drawing/2014/main" id="{D5E45DFD-DB1E-49D8-B3EE-2AC06EE6B63F}"/>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334852" name="Rectangle 7">
            <a:extLst>
              <a:ext uri="{FF2B5EF4-FFF2-40B4-BE49-F238E27FC236}">
                <a16:creationId xmlns:a16="http://schemas.microsoft.com/office/drawing/2014/main" id="{2F0562D6-870E-4967-9EB4-E50799C9BC39}"/>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C76603B-E78F-49AB-8C78-CB72B821E00B}" type="slidenum">
              <a:rPr lang="en-US" altLang="en-US" sz="1200" smtClean="0"/>
              <a:pPr/>
              <a:t>34</a:t>
            </a:fld>
            <a:endParaRPr lang="en-US" altLang="en-US" sz="1200"/>
          </a:p>
        </p:txBody>
      </p:sp>
      <p:sp>
        <p:nvSpPr>
          <p:cNvPr id="334853" name="Rectangle 2">
            <a:extLst>
              <a:ext uri="{FF2B5EF4-FFF2-40B4-BE49-F238E27FC236}">
                <a16:creationId xmlns:a16="http://schemas.microsoft.com/office/drawing/2014/main" id="{293DDEB2-80D5-4231-8545-6599F994ADB3}"/>
              </a:ext>
            </a:extLst>
          </p:cNvPr>
          <p:cNvSpPr>
            <a:spLocks noGrp="1" noRot="1" noChangeAspect="1" noChangeArrowheads="1" noTextEdit="1"/>
          </p:cNvSpPr>
          <p:nvPr>
            <p:ph type="sldImg"/>
          </p:nvPr>
        </p:nvSpPr>
        <p:spPr>
          <a:xfrm>
            <a:off x="1203325" y="46038"/>
            <a:ext cx="4695825" cy="3521075"/>
          </a:xfrm>
          <a:ln/>
        </p:spPr>
      </p:sp>
      <p:sp>
        <p:nvSpPr>
          <p:cNvPr id="334854" name="Rectangle 3">
            <a:extLst>
              <a:ext uri="{FF2B5EF4-FFF2-40B4-BE49-F238E27FC236}">
                <a16:creationId xmlns:a16="http://schemas.microsoft.com/office/drawing/2014/main" id="{565DB889-7A42-47F8-8D42-1288322CC0B5}"/>
              </a:ext>
            </a:extLst>
          </p:cNvPr>
          <p:cNvSpPr>
            <a:spLocks noGrp="1" noChangeArrowheads="1"/>
          </p:cNvSpPr>
          <p:nvPr>
            <p:ph type="body" idx="1"/>
          </p:nvPr>
        </p:nvSpPr>
        <p:spPr>
          <a:noFill/>
        </p:spPr>
        <p:txBody>
          <a:bodyPr/>
          <a:lstStyle/>
          <a:p>
            <a:pPr eaLnBrk="1" hangingPunct="1"/>
            <a:r>
              <a:rPr lang="en-US" altLang="en-US" dirty="0"/>
              <a:t>Some religions and clerics pressure members into inactivity or discourage membership.</a:t>
            </a:r>
          </a:p>
          <a:p>
            <a:pPr lvl="1" eaLnBrk="1" hangingPunct="1"/>
            <a:r>
              <a:rPr lang="en-US" altLang="en-US" dirty="0"/>
              <a:t>Invite clerics to Masonic Temples for tours and discussions about Masonry.</a:t>
            </a:r>
          </a:p>
          <a:p>
            <a:pPr lvl="1" eaLnBrk="1" hangingPunct="1"/>
            <a:r>
              <a:rPr lang="en-US" altLang="en-US" dirty="0"/>
              <a:t>Invite clerics to Masonic functions; and recognize them publicly.</a:t>
            </a:r>
          </a:p>
          <a:p>
            <a:pPr lvl="1" eaLnBrk="1" hangingPunct="1"/>
            <a:r>
              <a:rPr lang="en-US" altLang="en-US" dirty="0"/>
              <a:t>Attend church or synagogue services regularly.</a:t>
            </a:r>
          </a:p>
          <a:p>
            <a:pPr lvl="1" eaLnBrk="1" hangingPunct="1"/>
            <a:r>
              <a:rPr lang="en-US" altLang="en-US" dirty="0"/>
              <a:t>Visit clerics to discuss issues. </a:t>
            </a:r>
          </a:p>
          <a:p>
            <a:pPr eaLnBrk="1" hangingPunct="1"/>
            <a:endParaRPr lang="en-US" altLang="en-US" dirty="0"/>
          </a:p>
        </p:txBody>
      </p:sp>
    </p:spTree>
    <p:extLst>
      <p:ext uri="{BB962C8B-B14F-4D97-AF65-F5344CB8AC3E}">
        <p14:creationId xmlns:p14="http://schemas.microsoft.com/office/powerpoint/2010/main" val="19905603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7" name="Rectangle 3">
            <a:extLst>
              <a:ext uri="{FF2B5EF4-FFF2-40B4-BE49-F238E27FC236}">
                <a16:creationId xmlns:a16="http://schemas.microsoft.com/office/drawing/2014/main" id="{4BFD543B-76A0-412C-88EB-7DE6143D2DC8}"/>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338948" name="Rectangle 7">
            <a:extLst>
              <a:ext uri="{FF2B5EF4-FFF2-40B4-BE49-F238E27FC236}">
                <a16:creationId xmlns:a16="http://schemas.microsoft.com/office/drawing/2014/main" id="{7B7CC996-6585-4BC2-9BE0-916F1501EB84}"/>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173AAB4-2367-40F9-A32C-F44802F2292C}" type="slidenum">
              <a:rPr lang="en-US" altLang="en-US" sz="1200" smtClean="0"/>
              <a:pPr/>
              <a:t>35</a:t>
            </a:fld>
            <a:endParaRPr lang="en-US" altLang="en-US" sz="1200"/>
          </a:p>
        </p:txBody>
      </p:sp>
      <p:sp>
        <p:nvSpPr>
          <p:cNvPr id="338949" name="Rectangle 2">
            <a:extLst>
              <a:ext uri="{FF2B5EF4-FFF2-40B4-BE49-F238E27FC236}">
                <a16:creationId xmlns:a16="http://schemas.microsoft.com/office/drawing/2014/main" id="{578A1128-A71E-49F6-805C-0A10CC4B183C}"/>
              </a:ext>
            </a:extLst>
          </p:cNvPr>
          <p:cNvSpPr>
            <a:spLocks noGrp="1" noRot="1" noChangeAspect="1" noChangeArrowheads="1" noTextEdit="1"/>
          </p:cNvSpPr>
          <p:nvPr>
            <p:ph type="sldImg"/>
          </p:nvPr>
        </p:nvSpPr>
        <p:spPr>
          <a:xfrm>
            <a:off x="1203325" y="46038"/>
            <a:ext cx="4695825" cy="3521075"/>
          </a:xfrm>
          <a:ln/>
        </p:spPr>
      </p:sp>
      <p:sp>
        <p:nvSpPr>
          <p:cNvPr id="338950" name="Rectangle 3">
            <a:extLst>
              <a:ext uri="{FF2B5EF4-FFF2-40B4-BE49-F238E27FC236}">
                <a16:creationId xmlns:a16="http://schemas.microsoft.com/office/drawing/2014/main" id="{BA94FE86-5D1D-415B-9E68-CCBD1F71BF6C}"/>
              </a:ext>
            </a:extLst>
          </p:cNvPr>
          <p:cNvSpPr>
            <a:spLocks noGrp="1" noChangeArrowheads="1"/>
          </p:cNvSpPr>
          <p:nvPr>
            <p:ph type="body" idx="1"/>
          </p:nvPr>
        </p:nvSpPr>
        <p:spPr>
          <a:noFill/>
        </p:spPr>
        <p:txBody>
          <a:bodyPr/>
          <a:lstStyle/>
          <a:p>
            <a:pPr eaLnBrk="1" hangingPunct="1"/>
            <a:r>
              <a:rPr lang="en-US" altLang="en-US" dirty="0"/>
              <a:t>Some members have a poor understanding of Masonry; and don't see any real value in participating.</a:t>
            </a:r>
          </a:p>
          <a:p>
            <a:pPr lvl="1" eaLnBrk="1" hangingPunct="1"/>
            <a:r>
              <a:rPr lang="en-US" altLang="en-US" dirty="0"/>
              <a:t>Institute an education program to teach the history, tenets, principles and values of Masonry to members and their families.</a:t>
            </a:r>
          </a:p>
          <a:p>
            <a:pPr lvl="1" eaLnBrk="1" hangingPunct="1"/>
            <a:r>
              <a:rPr lang="en-US" altLang="en-US" dirty="0"/>
              <a:t>Demand that each member set a Masonic example through his normal, daily life.</a:t>
            </a:r>
          </a:p>
          <a:p>
            <a:pPr lvl="1" eaLnBrk="1" hangingPunct="1"/>
            <a:r>
              <a:rPr lang="en-US" altLang="en-US" dirty="0"/>
              <a:t>Practice those tenets members value most. </a:t>
            </a:r>
          </a:p>
          <a:p>
            <a:pPr eaLnBrk="1" hangingPunct="1"/>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pPr>
              <a:spcBef>
                <a:spcPts val="0"/>
              </a:spcBef>
            </a:pPr>
            <a:r>
              <a:rPr lang="en-US" dirty="0"/>
              <a:t>Recognizing the barriers is one thing.  For Masonry to thrive, they must be overcome.  Here are a few suggestions for doing that.</a:t>
            </a:r>
          </a:p>
          <a:p>
            <a:pPr lvl="1">
              <a:spcBef>
                <a:spcPts val="0"/>
              </a:spcBef>
            </a:pPr>
            <a:r>
              <a:rPr lang="en-US" dirty="0"/>
              <a:t>Too many Masons believe that everything about Masonry must be kept an absolute secret.</a:t>
            </a:r>
          </a:p>
          <a:p>
            <a:pPr lvl="1">
              <a:spcBef>
                <a:spcPts val="0"/>
              </a:spcBef>
            </a:pPr>
            <a:r>
              <a:rPr lang="en-US" dirty="0"/>
              <a:t>The only things that should be private are obligations, signs, grips, words and rituals -- we have already written the rest in plain English.</a:t>
            </a:r>
          </a:p>
          <a:p>
            <a:pPr lvl="1">
              <a:spcBef>
                <a:spcPts val="0"/>
              </a:spcBef>
            </a:pPr>
            <a:r>
              <a:rPr lang="en-US" dirty="0"/>
              <a:t>Secrecy has been used as a veil to cover our own lack of understanding of Masonry, what should be private and what can be told to non-Masons.</a:t>
            </a:r>
          </a:p>
          <a:p>
            <a:pPr lvl="1">
              <a:spcBef>
                <a:spcPts val="0"/>
              </a:spcBef>
            </a:pPr>
            <a:endParaRPr lang="en-US" dirty="0"/>
          </a:p>
          <a:p>
            <a:pPr eaLnBrk="1" hangingPunct="1">
              <a:spcBef>
                <a:spcPts val="0"/>
              </a:spcBef>
            </a:pPr>
            <a:r>
              <a:rPr lang="en-US" altLang="en-US" dirty="0"/>
              <a:t>Masonic law prohibits many of the activities that would be most understood and appreciated in communities.</a:t>
            </a:r>
          </a:p>
          <a:p>
            <a:pPr lvl="1" eaLnBrk="1" hangingPunct="1">
              <a:spcBef>
                <a:spcPts val="0"/>
              </a:spcBef>
            </a:pPr>
            <a:r>
              <a:rPr lang="en-US" altLang="en-US" dirty="0"/>
              <a:t>Laws that prevent Masonry from participating in reasonable activities should be changed to allow members to act responsibly and to contribute. </a:t>
            </a:r>
          </a:p>
          <a:p>
            <a:pPr>
              <a:spcBef>
                <a:spcPts val="0"/>
              </a:spcBef>
            </a:pPr>
            <a:endParaRPr lang="en-US" dirty="0"/>
          </a:p>
          <a:p>
            <a:pPr>
              <a:spcBef>
                <a:spcPts val="0"/>
              </a:spcBef>
            </a:pPr>
            <a:r>
              <a:rPr lang="en-US" dirty="0"/>
              <a:t>Masonry and Masons have rested on the laurels of former members without assuming any responsibility for building on that foundation.</a:t>
            </a:r>
          </a:p>
          <a:p>
            <a:pPr lvl="1">
              <a:spcBef>
                <a:spcPts val="0"/>
              </a:spcBef>
            </a:pPr>
            <a:r>
              <a:rPr lang="en-US" dirty="0"/>
              <a:t>Stop living in the past and accept responsibility for the current reputation of Masonry.</a:t>
            </a:r>
          </a:p>
          <a:p>
            <a:pPr lvl="1">
              <a:spcBef>
                <a:spcPts val="0"/>
              </a:spcBef>
            </a:pPr>
            <a:r>
              <a:rPr lang="en-US" dirty="0"/>
              <a:t>Recognize members publicly for contributions to their communities now; encourage and reward involvement in civic and church activities.</a:t>
            </a:r>
          </a:p>
          <a:p>
            <a:pPr lvl="1">
              <a:spcBef>
                <a:spcPts val="0"/>
              </a:spcBef>
            </a:pPr>
            <a:r>
              <a:rPr lang="en-US" dirty="0"/>
              <a:t>Look for ways to contribute as much today as Masonic forefathers did in their times.</a:t>
            </a:r>
          </a:p>
          <a:p>
            <a:pPr lvl="1" eaLnBrk="1" hangingPunct="1">
              <a:spcBef>
                <a:spcPts val="0"/>
              </a:spcBef>
            </a:pPr>
            <a:endParaRPr lang="en-US" altLang="en-US" dirty="0"/>
          </a:p>
          <a:p>
            <a:pPr>
              <a:spcBef>
                <a:spcPts val="0"/>
              </a:spcBef>
            </a:pPr>
            <a:r>
              <a:rPr lang="en-US" dirty="0"/>
              <a:t>Masonic elitism has deterred bodies from joining with other organizations to achieve common goals.</a:t>
            </a:r>
          </a:p>
          <a:p>
            <a:pPr lvl="1">
              <a:spcBef>
                <a:spcPts val="0"/>
              </a:spcBef>
            </a:pPr>
            <a:r>
              <a:rPr lang="en-US" dirty="0"/>
              <a:t>Recognize and appreciate the value and contributions of other organizations.</a:t>
            </a:r>
          </a:p>
          <a:p>
            <a:pPr lvl="1">
              <a:spcBef>
                <a:spcPts val="0"/>
              </a:spcBef>
            </a:pPr>
            <a:r>
              <a:rPr lang="en-US" dirty="0"/>
              <a:t>Invite other organizations to share in activities to achieve more than either group alone.</a:t>
            </a:r>
          </a:p>
          <a:p>
            <a:pPr lvl="1">
              <a:spcBef>
                <a:spcPts val="0"/>
              </a:spcBef>
            </a:pPr>
            <a:r>
              <a:rPr lang="en-US" dirty="0"/>
              <a:t>Use one square, plumb and level for everyone. </a:t>
            </a:r>
          </a:p>
          <a:p>
            <a:pPr lvl="1">
              <a:spcBef>
                <a:spcPts val="0"/>
              </a:spcBef>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36</a:t>
            </a:fld>
            <a:endParaRPr lang="en-US" altLang="en-US"/>
          </a:p>
        </p:txBody>
      </p:sp>
    </p:spTree>
    <p:extLst>
      <p:ext uri="{BB962C8B-B14F-4D97-AF65-F5344CB8AC3E}">
        <p14:creationId xmlns:p14="http://schemas.microsoft.com/office/powerpoint/2010/main" val="163649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pPr marL="0" indent="0" algn="ctr">
              <a:spcBef>
                <a:spcPts val="0"/>
              </a:spcBef>
              <a:buNone/>
            </a:pPr>
            <a:r>
              <a:rPr lang="en-US" altLang="en-US" dirty="0">
                <a:solidFill>
                  <a:srgbClr val="C00000"/>
                </a:solidFill>
                <a:latin typeface="Arial Rounded MT Bold" panose="020F0704030504030204" pitchFamily="34" charset="0"/>
              </a:rPr>
              <a:t>People don’t leave bad jobs …</a:t>
            </a:r>
          </a:p>
          <a:p>
            <a:pPr marL="0" indent="0" algn="ctr">
              <a:spcBef>
                <a:spcPts val="0"/>
              </a:spcBef>
              <a:buNone/>
            </a:pPr>
            <a:r>
              <a:rPr lang="en-US" altLang="en-US" dirty="0">
                <a:solidFill>
                  <a:srgbClr val="C00000"/>
                </a:solidFill>
                <a:latin typeface="Arial Rounded MT Bold" panose="020F0704030504030204" pitchFamily="34" charset="0"/>
              </a:rPr>
              <a:t> </a:t>
            </a:r>
          </a:p>
          <a:p>
            <a:pPr marL="0" indent="0" algn="ctr">
              <a:spcBef>
                <a:spcPts val="0"/>
              </a:spcBef>
              <a:buNone/>
            </a:pPr>
            <a:r>
              <a:rPr lang="en-US" altLang="en-US" dirty="0">
                <a:solidFill>
                  <a:srgbClr val="C00000"/>
                </a:solidFill>
                <a:latin typeface="Arial Rounded MT Bold" panose="020F0704030504030204" pitchFamily="34" charset="0"/>
              </a:rPr>
              <a:t>they leave bad bosses …</a:t>
            </a:r>
          </a:p>
          <a:p>
            <a:endParaRPr lang="en-US" dirty="0"/>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6</a:t>
            </a:fld>
            <a:endParaRPr lang="en-US" altLang="en-US"/>
          </a:p>
        </p:txBody>
      </p:sp>
    </p:spTree>
    <p:extLst>
      <p:ext uri="{BB962C8B-B14F-4D97-AF65-F5344CB8AC3E}">
        <p14:creationId xmlns:p14="http://schemas.microsoft.com/office/powerpoint/2010/main" val="23122274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pPr>
              <a:spcBef>
                <a:spcPts val="0"/>
              </a:spcBef>
            </a:pPr>
            <a:r>
              <a:rPr lang="en-US" dirty="0"/>
              <a:t>Monetary, age and time constraints have led Masonic bodies to pass up opportunities to contribute to their communities.</a:t>
            </a:r>
          </a:p>
          <a:p>
            <a:pPr lvl="1">
              <a:spcBef>
                <a:spcPts val="0"/>
              </a:spcBef>
            </a:pPr>
            <a:r>
              <a:rPr lang="en-US" dirty="0"/>
              <a:t>Stop making excuses for not contributing to communities.  It's either important or it's not.</a:t>
            </a:r>
          </a:p>
          <a:p>
            <a:pPr lvl="1">
              <a:spcBef>
                <a:spcPts val="0"/>
              </a:spcBef>
            </a:pPr>
            <a:r>
              <a:rPr lang="en-US" dirty="0"/>
              <a:t>Find projects that fit the resources available, i.e. low budget, little physical labor and limited time required in any one period. </a:t>
            </a:r>
          </a:p>
          <a:p>
            <a:pPr lvl="1">
              <a:spcBef>
                <a:spcPts val="0"/>
              </a:spcBef>
            </a:pPr>
            <a:endParaRPr lang="en-US" dirty="0"/>
          </a:p>
          <a:p>
            <a:pPr>
              <a:spcBef>
                <a:spcPts val="0"/>
              </a:spcBef>
            </a:pPr>
            <a:r>
              <a:rPr lang="en-US" dirty="0"/>
              <a:t>Masons tend to rely on sending checks to faraway charities rather than spending their time and money at home where their neighbors could benefit.</a:t>
            </a:r>
          </a:p>
          <a:p>
            <a:pPr lvl="1">
              <a:spcBef>
                <a:spcPts val="0"/>
              </a:spcBef>
            </a:pPr>
            <a:r>
              <a:rPr lang="en-US" dirty="0"/>
              <a:t>Find opportunities to help the home community meet its needs.</a:t>
            </a:r>
          </a:p>
          <a:p>
            <a:pPr lvl="1">
              <a:spcBef>
                <a:spcPts val="0"/>
              </a:spcBef>
            </a:pPr>
            <a:r>
              <a:rPr lang="en-US" dirty="0"/>
              <a:t>Don't expect to be absolved of further responsibility by sending a check off to some philanthropy that no one at home has ever heard of or received any good from.</a:t>
            </a:r>
          </a:p>
          <a:p>
            <a:pPr lvl="1">
              <a:spcBef>
                <a:spcPts val="0"/>
              </a:spcBef>
            </a:pPr>
            <a:endParaRPr lang="en-US" dirty="0"/>
          </a:p>
          <a:p>
            <a:pPr>
              <a:spcBef>
                <a:spcPts val="0"/>
              </a:spcBef>
            </a:pPr>
            <a:r>
              <a:rPr lang="en-US" dirty="0"/>
              <a:t>Masons refuse to do things that might draw favorable attention because "undesirables" might want to join.</a:t>
            </a:r>
          </a:p>
          <a:p>
            <a:pPr lvl="1">
              <a:spcBef>
                <a:spcPts val="0"/>
              </a:spcBef>
            </a:pPr>
            <a:r>
              <a:rPr lang="en-US" dirty="0"/>
              <a:t>Stop being so quick to judge the "undesirables" by their exterior qualities.</a:t>
            </a:r>
          </a:p>
          <a:p>
            <a:pPr lvl="1">
              <a:spcBef>
                <a:spcPts val="0"/>
              </a:spcBef>
            </a:pPr>
            <a:r>
              <a:rPr lang="en-US" dirty="0"/>
              <a:t>Live up to Masonic principles first; then use ballot boxes later, if needed.</a:t>
            </a:r>
          </a:p>
          <a:p>
            <a:pPr lvl="1">
              <a:spcBef>
                <a:spcPts val="0"/>
              </a:spcBef>
            </a:pPr>
            <a:endParaRPr lang="en-US" dirty="0"/>
          </a:p>
          <a:p>
            <a:pPr>
              <a:spcBef>
                <a:spcPts val="0"/>
              </a:spcBef>
            </a:pPr>
            <a:r>
              <a:rPr lang="en-US" dirty="0"/>
              <a:t>Masonic bodies don't project an image of vitality or relevance.</a:t>
            </a:r>
          </a:p>
          <a:p>
            <a:pPr lvl="1">
              <a:spcBef>
                <a:spcPts val="0"/>
              </a:spcBef>
            </a:pPr>
            <a:r>
              <a:rPr lang="en-US" dirty="0"/>
              <a:t>Participate in local activities as a group, i.e., walk-a-thons, parades, school programs, church services.</a:t>
            </a:r>
          </a:p>
          <a:p>
            <a:pPr lvl="1">
              <a:spcBef>
                <a:spcPts val="0"/>
              </a:spcBef>
            </a:pPr>
            <a:r>
              <a:rPr lang="en-US" dirty="0"/>
              <a:t>Support activities that benefit local causes, families and charities.</a:t>
            </a:r>
          </a:p>
          <a:p>
            <a:pPr lvl="1">
              <a:spcBef>
                <a:spcPts val="0"/>
              </a:spcBef>
            </a:pPr>
            <a:r>
              <a:rPr lang="en-US" dirty="0"/>
              <a:t>Sponsor local youth activities, i.e., sports teams, sports facilities, or school activities.</a:t>
            </a:r>
          </a:p>
          <a:p>
            <a:pPr lvl="1">
              <a:spcBef>
                <a:spcPts val="0"/>
              </a:spcBef>
            </a:pPr>
            <a:r>
              <a:rPr lang="en-US" dirty="0"/>
              <a:t>Regularly participate in public activities. </a:t>
            </a:r>
          </a:p>
          <a:p>
            <a:pPr lvl="1">
              <a:spcBef>
                <a:spcPts val="0"/>
              </a:spcBef>
            </a:pPr>
            <a:endParaRPr lang="en-US" dirty="0"/>
          </a:p>
          <a:p>
            <a:pPr>
              <a:spcBef>
                <a:spcPts val="0"/>
              </a:spcBef>
            </a:pPr>
            <a:r>
              <a:rPr lang="en-US" dirty="0"/>
              <a:t>Masonic bodies don't appear to do anything that resembles entertainment for its members.</a:t>
            </a:r>
          </a:p>
          <a:p>
            <a:pPr lvl="1">
              <a:spcBef>
                <a:spcPts val="0"/>
              </a:spcBef>
            </a:pPr>
            <a:r>
              <a:rPr lang="en-US" dirty="0"/>
              <a:t>Sponsor popular forms of social events, such as dances, formal dinners or dinner plays for members and guests.</a:t>
            </a:r>
          </a:p>
          <a:p>
            <a:pPr lvl="1">
              <a:spcBef>
                <a:spcPts val="0"/>
              </a:spcBef>
            </a:pPr>
            <a:r>
              <a:rPr lang="en-US" dirty="0"/>
              <a:t>Involve entire families in social activities without overburdening the ladies with chores.</a:t>
            </a:r>
          </a:p>
          <a:p>
            <a:pPr lvl="1">
              <a:spcBef>
                <a:spcPts val="0"/>
              </a:spcBef>
            </a:pPr>
            <a:r>
              <a:rPr lang="en-US" dirty="0"/>
              <a:t>Explore different kinds of entertainment for members, families and friends, such as out-of-town trips for a day or a weekend.</a:t>
            </a:r>
          </a:p>
          <a:p>
            <a:endParaRPr lang="en-US" dirty="0"/>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37</a:t>
            </a:fld>
            <a:endParaRPr lang="en-US" altLang="en-US"/>
          </a:p>
        </p:txBody>
      </p:sp>
    </p:spTree>
    <p:extLst>
      <p:ext uri="{BB962C8B-B14F-4D97-AF65-F5344CB8AC3E}">
        <p14:creationId xmlns:p14="http://schemas.microsoft.com/office/powerpoint/2010/main" val="444253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46038"/>
            <a:ext cx="4695825" cy="3521075"/>
          </a:xfrm>
        </p:spPr>
      </p:sp>
      <p:sp>
        <p:nvSpPr>
          <p:cNvPr id="3" name="Notes Placeholder 2"/>
          <p:cNvSpPr>
            <a:spLocks noGrp="1"/>
          </p:cNvSpPr>
          <p:nvPr>
            <p:ph type="body" idx="1"/>
          </p:nvPr>
        </p:nvSpPr>
        <p:spPr/>
        <p:txBody>
          <a:bodyPr/>
          <a:lstStyle/>
          <a:p>
            <a:pPr>
              <a:spcBef>
                <a:spcPts val="1200"/>
              </a:spcBef>
            </a:pPr>
            <a:r>
              <a:rPr lang="en-US" altLang="en-US" sz="1100" dirty="0"/>
              <a:t>Criteria for selecting officers</a:t>
            </a:r>
          </a:p>
          <a:p>
            <a:pPr lvl="1">
              <a:spcBef>
                <a:spcPts val="1200"/>
              </a:spcBef>
            </a:pPr>
            <a:r>
              <a:rPr lang="en-US" altLang="en-US" sz="1100" dirty="0"/>
              <a:t>Ritual proficiency</a:t>
            </a:r>
          </a:p>
          <a:p>
            <a:pPr lvl="1">
              <a:spcBef>
                <a:spcPts val="1200"/>
              </a:spcBef>
            </a:pPr>
            <a:r>
              <a:rPr lang="en-US" altLang="en-US" sz="1100" dirty="0"/>
              <a:t>Leadership ability</a:t>
            </a:r>
          </a:p>
          <a:p>
            <a:pPr lvl="1">
              <a:spcBef>
                <a:spcPts val="1200"/>
              </a:spcBef>
            </a:pPr>
            <a:r>
              <a:rPr lang="en-US" altLang="en-US" sz="1100" dirty="0"/>
              <a:t>Interest and engagement</a:t>
            </a:r>
          </a:p>
          <a:p>
            <a:pPr>
              <a:spcBef>
                <a:spcPts val="1200"/>
              </a:spcBef>
            </a:pPr>
            <a:r>
              <a:rPr lang="en-US" altLang="en-US" sz="1100" dirty="0"/>
              <a:t>Criteria for advancing officers</a:t>
            </a:r>
          </a:p>
          <a:p>
            <a:pPr lvl="1">
              <a:spcBef>
                <a:spcPts val="1200"/>
              </a:spcBef>
            </a:pPr>
            <a:r>
              <a:rPr lang="en-US" altLang="en-US" sz="1100" dirty="0"/>
              <a:t>Attendance</a:t>
            </a:r>
          </a:p>
          <a:p>
            <a:pPr lvl="1">
              <a:spcBef>
                <a:spcPts val="1200"/>
              </a:spcBef>
            </a:pPr>
            <a:r>
              <a:rPr lang="en-US" altLang="en-US" sz="1100" dirty="0"/>
              <a:t>Demonstrated ritual proficiency</a:t>
            </a:r>
          </a:p>
          <a:p>
            <a:pPr lvl="1">
              <a:spcBef>
                <a:spcPts val="1200"/>
              </a:spcBef>
            </a:pPr>
            <a:r>
              <a:rPr lang="en-US" altLang="en-US" sz="1100" dirty="0"/>
              <a:t>Demonstrated leadership</a:t>
            </a:r>
          </a:p>
          <a:p>
            <a:pPr lvl="1">
              <a:spcBef>
                <a:spcPts val="1200"/>
              </a:spcBef>
            </a:pPr>
            <a:r>
              <a:rPr lang="en-US" altLang="en-US" sz="1100" dirty="0"/>
              <a:t>Demonstrated interest and engagement</a:t>
            </a:r>
          </a:p>
          <a:p>
            <a:pPr>
              <a:spcBef>
                <a:spcPts val="1200"/>
              </a:spcBef>
            </a:pPr>
            <a:r>
              <a:rPr lang="en-US" altLang="en-US" sz="1100" dirty="0"/>
              <a:t>Repeats:  Consecutive (Hold-over) vs. Non-consecutive (Rotating)</a:t>
            </a:r>
          </a:p>
          <a:p>
            <a:endParaRPr lang="en-US" dirty="0"/>
          </a:p>
        </p:txBody>
      </p:sp>
      <p:sp>
        <p:nvSpPr>
          <p:cNvPr id="4" name="Slide Number Placeholder 3"/>
          <p:cNvSpPr>
            <a:spLocks noGrp="1"/>
          </p:cNvSpPr>
          <p:nvPr>
            <p:ph type="sldNum" sz="quarter" idx="10"/>
          </p:nvPr>
        </p:nvSpPr>
        <p:spPr/>
        <p:txBody>
          <a:bodyPr/>
          <a:lstStyle/>
          <a:p>
            <a:pPr>
              <a:defRPr/>
            </a:pPr>
            <a:fld id="{9B17D366-51D9-4358-801F-8A347F282A78}" type="slidenum">
              <a:rPr lang="en-US" altLang="en-US" smtClean="0"/>
              <a:pPr>
                <a:defRPr/>
              </a:pPr>
              <a:t>7</a:t>
            </a:fld>
            <a:endParaRPr lang="en-US" altLang="en-US"/>
          </a:p>
        </p:txBody>
      </p:sp>
    </p:spTree>
    <p:extLst>
      <p:ext uri="{BB962C8B-B14F-4D97-AF65-F5344CB8AC3E}">
        <p14:creationId xmlns:p14="http://schemas.microsoft.com/office/powerpoint/2010/main" val="2036272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a:extLst>
              <a:ext uri="{FF2B5EF4-FFF2-40B4-BE49-F238E27FC236}">
                <a16:creationId xmlns:a16="http://schemas.microsoft.com/office/drawing/2014/main" id="{E2230621-5EAB-4273-A452-631EA65F5C47}"/>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190468" name="Rectangle 7">
            <a:extLst>
              <a:ext uri="{FF2B5EF4-FFF2-40B4-BE49-F238E27FC236}">
                <a16:creationId xmlns:a16="http://schemas.microsoft.com/office/drawing/2014/main" id="{9001F5E3-93E0-4C75-98F3-7E360044FA18}"/>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64AB2CE-7AC2-4CE1-99B8-250F1A2A4BC8}" type="slidenum">
              <a:rPr lang="en-US" altLang="en-US" sz="1200" smtClean="0"/>
              <a:pPr/>
              <a:t>8</a:t>
            </a:fld>
            <a:endParaRPr lang="en-US" altLang="en-US" sz="1200"/>
          </a:p>
        </p:txBody>
      </p:sp>
      <p:sp>
        <p:nvSpPr>
          <p:cNvPr id="190469" name="Rectangle 2">
            <a:extLst>
              <a:ext uri="{FF2B5EF4-FFF2-40B4-BE49-F238E27FC236}">
                <a16:creationId xmlns:a16="http://schemas.microsoft.com/office/drawing/2014/main" id="{2DECED48-B8FE-4476-97F0-E516DD385087}"/>
              </a:ext>
            </a:extLst>
          </p:cNvPr>
          <p:cNvSpPr>
            <a:spLocks noGrp="1" noRot="1" noChangeAspect="1" noChangeArrowheads="1" noTextEdit="1"/>
          </p:cNvSpPr>
          <p:nvPr>
            <p:ph type="sldImg"/>
          </p:nvPr>
        </p:nvSpPr>
        <p:spPr>
          <a:xfrm>
            <a:off x="1203325" y="46038"/>
            <a:ext cx="4695825" cy="3521075"/>
          </a:xfrm>
          <a:ln/>
        </p:spPr>
      </p:sp>
      <p:sp>
        <p:nvSpPr>
          <p:cNvPr id="190470" name="Rectangle 3">
            <a:extLst>
              <a:ext uri="{FF2B5EF4-FFF2-40B4-BE49-F238E27FC236}">
                <a16:creationId xmlns:a16="http://schemas.microsoft.com/office/drawing/2014/main" id="{4828F29D-C284-44DC-ADB0-3884499F219C}"/>
              </a:ext>
            </a:extLst>
          </p:cNvPr>
          <p:cNvSpPr>
            <a:spLocks noGrp="1" noChangeArrowheads="1"/>
          </p:cNvSpPr>
          <p:nvPr>
            <p:ph type="body" idx="1"/>
          </p:nvPr>
        </p:nvSpPr>
        <p:spPr>
          <a:noFill/>
        </p:spPr>
        <p:txBody>
          <a:bodyPr/>
          <a:lstStyle/>
          <a:p>
            <a:pPr eaLnBrk="1" hangingPunct="1">
              <a:lnSpc>
                <a:spcPct val="90000"/>
              </a:lnSpc>
              <a:spcBef>
                <a:spcPts val="1200"/>
              </a:spcBef>
            </a:pPr>
            <a:r>
              <a:rPr lang="en-US" altLang="en-US" dirty="0"/>
              <a:t>The relative importance of each skill varies.</a:t>
            </a:r>
          </a:p>
          <a:p>
            <a:pPr eaLnBrk="1" hangingPunct="1">
              <a:lnSpc>
                <a:spcPct val="90000"/>
              </a:lnSpc>
              <a:spcBef>
                <a:spcPts val="1200"/>
              </a:spcBef>
            </a:pPr>
            <a:r>
              <a:rPr lang="en-US" altLang="en-US" sz="1100" dirty="0"/>
              <a:t>Exemplify the basic tenets of the order</a:t>
            </a:r>
          </a:p>
          <a:p>
            <a:pPr lvl="1" eaLnBrk="1" hangingPunct="1">
              <a:lnSpc>
                <a:spcPct val="90000"/>
              </a:lnSpc>
              <a:spcBef>
                <a:spcPts val="1200"/>
              </a:spcBef>
            </a:pPr>
            <a:r>
              <a:rPr lang="en-US" altLang="en-US" dirty="0"/>
              <a:t>Set good examples of faith, hope and charity</a:t>
            </a:r>
          </a:p>
          <a:p>
            <a:pPr lvl="1" eaLnBrk="1" hangingPunct="1">
              <a:lnSpc>
                <a:spcPct val="90000"/>
              </a:lnSpc>
              <a:spcBef>
                <a:spcPts val="1200"/>
              </a:spcBef>
            </a:pPr>
            <a:r>
              <a:rPr lang="en-US" altLang="en-US" dirty="0"/>
              <a:t>Communicate with members and other Masonic bodies </a:t>
            </a:r>
          </a:p>
          <a:p>
            <a:pPr lvl="1" eaLnBrk="1" hangingPunct="1">
              <a:lnSpc>
                <a:spcPct val="90000"/>
              </a:lnSpc>
              <a:spcBef>
                <a:spcPts val="1200"/>
              </a:spcBef>
            </a:pPr>
            <a:r>
              <a:rPr lang="en-US" altLang="en-US" dirty="0"/>
              <a:t>Demonstrate harmony between and within Masonic bodies</a:t>
            </a:r>
          </a:p>
          <a:p>
            <a:pPr lvl="1" eaLnBrk="1" hangingPunct="1">
              <a:lnSpc>
                <a:spcPct val="90000"/>
              </a:lnSpc>
              <a:spcBef>
                <a:spcPts val="1200"/>
              </a:spcBef>
            </a:pPr>
            <a:r>
              <a:rPr lang="en-US" altLang="en-US" dirty="0"/>
              <a:t>Foster hospitality toward all</a:t>
            </a:r>
          </a:p>
          <a:p>
            <a:pPr eaLnBrk="1" hangingPunct="1">
              <a:lnSpc>
                <a:spcPct val="90000"/>
              </a:lnSpc>
              <a:spcBef>
                <a:spcPts val="1200"/>
              </a:spcBef>
            </a:pPr>
            <a:r>
              <a:rPr lang="en-US" altLang="en-US" sz="1100" dirty="0"/>
              <a:t>Secure the future of the order</a:t>
            </a:r>
          </a:p>
          <a:p>
            <a:pPr lvl="1" eaLnBrk="1" hangingPunct="1">
              <a:lnSpc>
                <a:spcPct val="90000"/>
              </a:lnSpc>
              <a:spcBef>
                <a:spcPts val="1200"/>
              </a:spcBef>
            </a:pPr>
            <a:r>
              <a:rPr lang="en-US" altLang="en-US" dirty="0"/>
              <a:t>Maintain and execute long range plans </a:t>
            </a:r>
          </a:p>
          <a:p>
            <a:pPr lvl="1" eaLnBrk="1" hangingPunct="1">
              <a:lnSpc>
                <a:spcPct val="90000"/>
              </a:lnSpc>
              <a:spcBef>
                <a:spcPts val="1200"/>
              </a:spcBef>
            </a:pPr>
            <a:r>
              <a:rPr lang="en-US" altLang="en-US" dirty="0"/>
              <a:t>Assure financial stability and security</a:t>
            </a:r>
          </a:p>
          <a:p>
            <a:pPr lvl="1" eaLnBrk="1" hangingPunct="1">
              <a:lnSpc>
                <a:spcPct val="90000"/>
              </a:lnSpc>
              <a:spcBef>
                <a:spcPts val="1200"/>
              </a:spcBef>
            </a:pPr>
            <a:r>
              <a:rPr lang="en-US" altLang="en-US" dirty="0"/>
              <a:t>Nurture an active membership</a:t>
            </a:r>
          </a:p>
          <a:p>
            <a:pPr eaLnBrk="1" hangingPunct="1">
              <a:lnSpc>
                <a:spcPct val="90000"/>
              </a:lnSpc>
              <a:spcBef>
                <a:spcPts val="1200"/>
              </a:spcBef>
            </a:pPr>
            <a:r>
              <a:rPr lang="en-US" altLang="en-US" sz="1100" dirty="0"/>
              <a:t>	Maintain buildings, materials and paraphernalia</a:t>
            </a:r>
          </a:p>
          <a:p>
            <a:pPr eaLnBrk="1" hangingPunct="1">
              <a:spcBef>
                <a:spcPct val="35000"/>
              </a:spcBef>
            </a:pPr>
            <a:r>
              <a:rPr lang="en-US" altLang="en-US" dirty="0"/>
              <a:t>Financial:  Creating budgets, administering fiscal operations and financial analysis.</a:t>
            </a:r>
          </a:p>
          <a:p>
            <a:pPr lvl="1" eaLnBrk="1" hangingPunct="1">
              <a:spcBef>
                <a:spcPct val="35000"/>
              </a:spcBef>
            </a:pPr>
            <a:r>
              <a:rPr lang="en-US" altLang="en-US" dirty="0"/>
              <a:t>Create working budgets.</a:t>
            </a:r>
          </a:p>
          <a:p>
            <a:pPr lvl="1" eaLnBrk="1" hangingPunct="1">
              <a:spcBef>
                <a:spcPct val="35000"/>
              </a:spcBef>
            </a:pPr>
            <a:r>
              <a:rPr lang="en-US" altLang="en-US" dirty="0"/>
              <a:t>Operate within approved budgets.</a:t>
            </a:r>
          </a:p>
          <a:p>
            <a:pPr lvl="1" eaLnBrk="1" hangingPunct="1">
              <a:spcBef>
                <a:spcPct val="35000"/>
              </a:spcBef>
            </a:pPr>
            <a:r>
              <a:rPr lang="en-US" altLang="en-US" dirty="0"/>
              <a:t>Analyze operating results versus budgets.</a:t>
            </a:r>
          </a:p>
          <a:p>
            <a:pPr eaLnBrk="1" hangingPunct="1">
              <a:lnSpc>
                <a:spcPct val="90000"/>
              </a:lnSpc>
              <a:spcBef>
                <a:spcPts val="1200"/>
              </a:spcBef>
            </a:pPr>
            <a:endParaRPr lang="en-US" altLang="en-US" dirty="0"/>
          </a:p>
        </p:txBody>
      </p:sp>
    </p:spTree>
    <p:extLst>
      <p:ext uri="{BB962C8B-B14F-4D97-AF65-F5344CB8AC3E}">
        <p14:creationId xmlns:p14="http://schemas.microsoft.com/office/powerpoint/2010/main" val="426870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Rectangle 3">
            <a:extLst>
              <a:ext uri="{FF2B5EF4-FFF2-40B4-BE49-F238E27FC236}">
                <a16:creationId xmlns:a16="http://schemas.microsoft.com/office/drawing/2014/main" id="{9CBE67FC-9947-4B4C-983D-0B9A2207F2A6}"/>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192516" name="Rectangle 7">
            <a:extLst>
              <a:ext uri="{FF2B5EF4-FFF2-40B4-BE49-F238E27FC236}">
                <a16:creationId xmlns:a16="http://schemas.microsoft.com/office/drawing/2014/main" id="{2A5BF0B3-3FDB-4BBD-8A0C-D3D9C32F2DAA}"/>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6316597-3499-40C5-A98D-94AF91CDDFC3}" type="slidenum">
              <a:rPr lang="en-US" altLang="en-US" sz="1200" smtClean="0"/>
              <a:pPr/>
              <a:t>9</a:t>
            </a:fld>
            <a:endParaRPr lang="en-US" altLang="en-US" sz="1200"/>
          </a:p>
        </p:txBody>
      </p:sp>
      <p:sp>
        <p:nvSpPr>
          <p:cNvPr id="192517" name="Rectangle 2">
            <a:extLst>
              <a:ext uri="{FF2B5EF4-FFF2-40B4-BE49-F238E27FC236}">
                <a16:creationId xmlns:a16="http://schemas.microsoft.com/office/drawing/2014/main" id="{16D3BBBA-7C0F-46AF-8FE6-1E37AB92B383}"/>
              </a:ext>
            </a:extLst>
          </p:cNvPr>
          <p:cNvSpPr>
            <a:spLocks noGrp="1" noRot="1" noChangeAspect="1" noChangeArrowheads="1" noTextEdit="1"/>
          </p:cNvSpPr>
          <p:nvPr>
            <p:ph type="sldImg"/>
          </p:nvPr>
        </p:nvSpPr>
        <p:spPr>
          <a:xfrm>
            <a:off x="1203325" y="46038"/>
            <a:ext cx="4695825" cy="3521075"/>
          </a:xfrm>
          <a:ln/>
        </p:spPr>
      </p:sp>
      <p:sp>
        <p:nvSpPr>
          <p:cNvPr id="192518" name="Rectangle 3">
            <a:extLst>
              <a:ext uri="{FF2B5EF4-FFF2-40B4-BE49-F238E27FC236}">
                <a16:creationId xmlns:a16="http://schemas.microsoft.com/office/drawing/2014/main" id="{8FBAC163-72FF-42A8-8D3D-4C1F95E9BB9B}"/>
              </a:ext>
            </a:extLst>
          </p:cNvPr>
          <p:cNvSpPr>
            <a:spLocks noGrp="1" noChangeArrowheads="1"/>
          </p:cNvSpPr>
          <p:nvPr>
            <p:ph type="body" idx="1"/>
          </p:nvPr>
        </p:nvSpPr>
        <p:spPr>
          <a:noFill/>
        </p:spPr>
        <p:txBody>
          <a:bodyPr/>
          <a:lstStyle/>
          <a:p>
            <a:pPr eaLnBrk="1" hangingPunct="1"/>
            <a:r>
              <a:rPr lang="en-US" altLang="en-US" dirty="0"/>
              <a:t>Basic Job Skills</a:t>
            </a:r>
          </a:p>
          <a:p>
            <a:pPr eaLnBrk="1" hangingPunct="1">
              <a:spcBef>
                <a:spcPct val="50000"/>
              </a:spcBef>
            </a:pPr>
            <a:r>
              <a:rPr lang="en-US" altLang="en-US" dirty="0"/>
              <a:t>Ritual:  Performing approved rituals well.</a:t>
            </a:r>
          </a:p>
          <a:p>
            <a:pPr lvl="1" eaLnBrk="1" hangingPunct="1">
              <a:spcBef>
                <a:spcPct val="50000"/>
              </a:spcBef>
            </a:pPr>
            <a:r>
              <a:rPr lang="en-US" altLang="en-US" dirty="0"/>
              <a:t>Open and close crisply.</a:t>
            </a:r>
          </a:p>
          <a:p>
            <a:pPr lvl="1" eaLnBrk="1" hangingPunct="1">
              <a:spcBef>
                <a:spcPct val="50000"/>
              </a:spcBef>
            </a:pPr>
            <a:r>
              <a:rPr lang="en-US" altLang="en-US" dirty="0"/>
              <a:t>Confer degrees and orders.</a:t>
            </a:r>
          </a:p>
          <a:p>
            <a:pPr eaLnBrk="1" hangingPunct="1">
              <a:spcBef>
                <a:spcPct val="50000"/>
              </a:spcBef>
            </a:pPr>
            <a:r>
              <a:rPr lang="en-US" altLang="en-US" dirty="0"/>
              <a:t>Planning:  Thinking through to the desired outcome.</a:t>
            </a:r>
          </a:p>
          <a:p>
            <a:pPr lvl="1" eaLnBrk="1" hangingPunct="1">
              <a:spcBef>
                <a:spcPct val="50000"/>
              </a:spcBef>
            </a:pPr>
            <a:r>
              <a:rPr lang="en-US" altLang="en-US" dirty="0"/>
              <a:t>Provide vision and goals for the organization.</a:t>
            </a:r>
          </a:p>
          <a:p>
            <a:pPr lvl="1" eaLnBrk="1" hangingPunct="1">
              <a:spcBef>
                <a:spcPct val="50000"/>
              </a:spcBef>
            </a:pPr>
            <a:r>
              <a:rPr lang="en-US" altLang="en-US" dirty="0"/>
              <a:t>Set objectives (what), strategies (how), workplans (when and where), and tasks (who).</a:t>
            </a:r>
          </a:p>
          <a:p>
            <a:pPr lvl="1" eaLnBrk="1" hangingPunct="1">
              <a:spcBef>
                <a:spcPct val="50000"/>
              </a:spcBef>
            </a:pPr>
            <a:r>
              <a:rPr lang="en-US" altLang="en-US" dirty="0"/>
              <a:t>Plan for contingencies.</a:t>
            </a:r>
          </a:p>
          <a:p>
            <a:pPr eaLnBrk="1" hangingPunct="1">
              <a:spcBef>
                <a:spcPct val="50000"/>
              </a:spcBef>
            </a:pPr>
            <a:r>
              <a:rPr lang="en-US" altLang="en-US" dirty="0"/>
              <a:t>Organizing:  Arranging resources to reach objectives.</a:t>
            </a:r>
          </a:p>
          <a:p>
            <a:pPr lvl="1" eaLnBrk="1" hangingPunct="1">
              <a:spcBef>
                <a:spcPct val="50000"/>
              </a:spcBef>
            </a:pPr>
            <a:r>
              <a:rPr lang="en-US" altLang="en-US" dirty="0"/>
              <a:t>Form committees of proper size and make-up.</a:t>
            </a:r>
          </a:p>
          <a:p>
            <a:pPr lvl="1" eaLnBrk="1" hangingPunct="1">
              <a:spcBef>
                <a:spcPct val="50000"/>
              </a:spcBef>
            </a:pPr>
            <a:r>
              <a:rPr lang="en-US" altLang="en-US" dirty="0"/>
              <a:t>Match tasks and skills to get the job done. </a:t>
            </a:r>
          </a:p>
          <a:p>
            <a:pPr eaLnBrk="1" hangingPunct="1">
              <a:spcBef>
                <a:spcPct val="35000"/>
              </a:spcBef>
            </a:pPr>
            <a:endParaRPr lang="en-US" altLang="en-US" dirty="0"/>
          </a:p>
        </p:txBody>
      </p:sp>
    </p:spTree>
    <p:extLst>
      <p:ext uri="{BB962C8B-B14F-4D97-AF65-F5344CB8AC3E}">
        <p14:creationId xmlns:p14="http://schemas.microsoft.com/office/powerpoint/2010/main" val="542160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Rectangle 3">
            <a:extLst>
              <a:ext uri="{FF2B5EF4-FFF2-40B4-BE49-F238E27FC236}">
                <a16:creationId xmlns:a16="http://schemas.microsoft.com/office/drawing/2014/main" id="{B48F845E-0DDC-4317-9B4C-9E4CC49ABBA4}"/>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194564" name="Rectangle 7">
            <a:extLst>
              <a:ext uri="{FF2B5EF4-FFF2-40B4-BE49-F238E27FC236}">
                <a16:creationId xmlns:a16="http://schemas.microsoft.com/office/drawing/2014/main" id="{50B3DE6D-5A52-466A-82FE-D6A1EBDAD0E5}"/>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3063DB1-6820-4F48-A6AE-3E3400EF2CC1}" type="slidenum">
              <a:rPr lang="en-US" altLang="en-US" sz="1200" smtClean="0"/>
              <a:pPr/>
              <a:t>10</a:t>
            </a:fld>
            <a:endParaRPr lang="en-US" altLang="en-US" sz="1200"/>
          </a:p>
        </p:txBody>
      </p:sp>
      <p:sp>
        <p:nvSpPr>
          <p:cNvPr id="194565" name="Rectangle 2">
            <a:extLst>
              <a:ext uri="{FF2B5EF4-FFF2-40B4-BE49-F238E27FC236}">
                <a16:creationId xmlns:a16="http://schemas.microsoft.com/office/drawing/2014/main" id="{616C6937-3734-4155-BBBA-8A30BB469AC0}"/>
              </a:ext>
            </a:extLst>
          </p:cNvPr>
          <p:cNvSpPr>
            <a:spLocks noGrp="1" noRot="1" noChangeAspect="1" noChangeArrowheads="1" noTextEdit="1"/>
          </p:cNvSpPr>
          <p:nvPr>
            <p:ph type="sldImg"/>
          </p:nvPr>
        </p:nvSpPr>
        <p:spPr>
          <a:xfrm>
            <a:off x="1203325" y="46038"/>
            <a:ext cx="4695825" cy="3521075"/>
          </a:xfrm>
          <a:ln/>
        </p:spPr>
      </p:sp>
      <p:sp>
        <p:nvSpPr>
          <p:cNvPr id="194566" name="Rectangle 3">
            <a:extLst>
              <a:ext uri="{FF2B5EF4-FFF2-40B4-BE49-F238E27FC236}">
                <a16:creationId xmlns:a16="http://schemas.microsoft.com/office/drawing/2014/main" id="{94D51B5E-2F9E-4FBE-8A6E-68151053CED0}"/>
              </a:ext>
            </a:extLst>
          </p:cNvPr>
          <p:cNvSpPr>
            <a:spLocks noGrp="1" noChangeArrowheads="1"/>
          </p:cNvSpPr>
          <p:nvPr>
            <p:ph type="body" idx="1"/>
          </p:nvPr>
        </p:nvSpPr>
        <p:spPr>
          <a:noFill/>
        </p:spPr>
        <p:txBody>
          <a:bodyPr/>
          <a:lstStyle/>
          <a:p>
            <a:pPr eaLnBrk="1" hangingPunct="1">
              <a:spcBef>
                <a:spcPct val="35000"/>
              </a:spcBef>
            </a:pPr>
            <a:r>
              <a:rPr lang="en-US" altLang="en-US" dirty="0"/>
              <a:t>Communicating:  Transmitting ideas from person to person either verbally or in writing.</a:t>
            </a:r>
          </a:p>
          <a:p>
            <a:pPr lvl="1" eaLnBrk="1" hangingPunct="1">
              <a:spcBef>
                <a:spcPct val="35000"/>
              </a:spcBef>
            </a:pPr>
            <a:r>
              <a:rPr lang="en-US" altLang="en-US" dirty="0"/>
              <a:t>Clearly convey a consistent, understandable message.</a:t>
            </a:r>
          </a:p>
          <a:p>
            <a:pPr lvl="1" eaLnBrk="1" hangingPunct="1">
              <a:spcBef>
                <a:spcPct val="35000"/>
              </a:spcBef>
            </a:pPr>
            <a:r>
              <a:rPr lang="en-US" altLang="en-US" dirty="0"/>
              <a:t>Write in distinct, concise terms.</a:t>
            </a:r>
          </a:p>
          <a:p>
            <a:pPr eaLnBrk="1" hangingPunct="1">
              <a:spcBef>
                <a:spcPct val="35000"/>
              </a:spcBef>
            </a:pPr>
            <a:r>
              <a:rPr lang="en-US" altLang="en-US" dirty="0"/>
              <a:t>Interpersonal relations:  Dealing with human issues.</a:t>
            </a:r>
          </a:p>
          <a:p>
            <a:pPr lvl="1" eaLnBrk="1" hangingPunct="1">
              <a:spcBef>
                <a:spcPct val="35000"/>
              </a:spcBef>
            </a:pPr>
            <a:r>
              <a:rPr lang="en-US" altLang="en-US" dirty="0"/>
              <a:t>Recognize and respond to unique personal needs.</a:t>
            </a:r>
          </a:p>
          <a:p>
            <a:pPr lvl="1" eaLnBrk="1" hangingPunct="1">
              <a:spcBef>
                <a:spcPct val="35000"/>
              </a:spcBef>
            </a:pPr>
            <a:r>
              <a:rPr lang="en-US" altLang="en-US" dirty="0"/>
              <a:t>Encourage each individual to contribute to the common good.</a:t>
            </a:r>
          </a:p>
          <a:p>
            <a:pPr eaLnBrk="1" hangingPunct="1">
              <a:spcBef>
                <a:spcPct val="25000"/>
              </a:spcBef>
            </a:pPr>
            <a:r>
              <a:rPr lang="en-US" altLang="en-US" dirty="0"/>
              <a:t>Delegation:  Transferring responsibility and authority for actions or decisions to others.</a:t>
            </a:r>
          </a:p>
          <a:p>
            <a:pPr lvl="1" eaLnBrk="1" hangingPunct="1">
              <a:spcBef>
                <a:spcPct val="25000"/>
              </a:spcBef>
            </a:pPr>
            <a:r>
              <a:rPr lang="en-US" altLang="en-US" dirty="0"/>
              <a:t>Select competent people to complete tasks.</a:t>
            </a:r>
          </a:p>
          <a:p>
            <a:pPr lvl="1" eaLnBrk="1" hangingPunct="1">
              <a:spcBef>
                <a:spcPct val="25000"/>
              </a:spcBef>
            </a:pPr>
            <a:r>
              <a:rPr lang="en-US" altLang="en-US" dirty="0"/>
              <a:t>Transfer everything except accountability.</a:t>
            </a:r>
          </a:p>
          <a:p>
            <a:pPr lvl="1" eaLnBrk="1" hangingPunct="1">
              <a:spcBef>
                <a:spcPct val="35000"/>
              </a:spcBef>
            </a:pPr>
            <a:endParaRPr lang="en-US" altLang="en-US" dirty="0"/>
          </a:p>
        </p:txBody>
      </p:sp>
    </p:spTree>
    <p:extLst>
      <p:ext uri="{BB962C8B-B14F-4D97-AF65-F5344CB8AC3E}">
        <p14:creationId xmlns:p14="http://schemas.microsoft.com/office/powerpoint/2010/main" val="3976507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Rectangle 3">
            <a:extLst>
              <a:ext uri="{FF2B5EF4-FFF2-40B4-BE49-F238E27FC236}">
                <a16:creationId xmlns:a16="http://schemas.microsoft.com/office/drawing/2014/main" id="{414A8300-72C5-42C7-9AC3-E2F1B0DA6FD6}"/>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196612" name="Rectangle 7">
            <a:extLst>
              <a:ext uri="{FF2B5EF4-FFF2-40B4-BE49-F238E27FC236}">
                <a16:creationId xmlns:a16="http://schemas.microsoft.com/office/drawing/2014/main" id="{C9A3C9DC-1EE4-4151-8EAC-15F6CE3A47D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A37849-1B6C-4794-ABB6-E69C34058D62}" type="slidenum">
              <a:rPr lang="en-US" altLang="en-US" sz="1200" smtClean="0"/>
              <a:pPr/>
              <a:t>11</a:t>
            </a:fld>
            <a:endParaRPr lang="en-US" altLang="en-US" sz="1200"/>
          </a:p>
        </p:txBody>
      </p:sp>
      <p:sp>
        <p:nvSpPr>
          <p:cNvPr id="196613" name="Rectangle 2">
            <a:extLst>
              <a:ext uri="{FF2B5EF4-FFF2-40B4-BE49-F238E27FC236}">
                <a16:creationId xmlns:a16="http://schemas.microsoft.com/office/drawing/2014/main" id="{A9F62539-6567-4CFA-BB58-43379D70C71F}"/>
              </a:ext>
            </a:extLst>
          </p:cNvPr>
          <p:cNvSpPr>
            <a:spLocks noGrp="1" noRot="1" noChangeAspect="1" noChangeArrowheads="1" noTextEdit="1"/>
          </p:cNvSpPr>
          <p:nvPr>
            <p:ph type="sldImg"/>
          </p:nvPr>
        </p:nvSpPr>
        <p:spPr>
          <a:xfrm>
            <a:off x="1203325" y="46038"/>
            <a:ext cx="4695825" cy="3521075"/>
          </a:xfrm>
          <a:ln/>
        </p:spPr>
      </p:sp>
      <p:sp>
        <p:nvSpPr>
          <p:cNvPr id="196614" name="Rectangle 3">
            <a:extLst>
              <a:ext uri="{FF2B5EF4-FFF2-40B4-BE49-F238E27FC236}">
                <a16:creationId xmlns:a16="http://schemas.microsoft.com/office/drawing/2014/main" id="{EEAC5DD5-20A1-4495-8883-0AF912C88368}"/>
              </a:ext>
            </a:extLst>
          </p:cNvPr>
          <p:cNvSpPr>
            <a:spLocks noGrp="1" noChangeArrowheads="1"/>
          </p:cNvSpPr>
          <p:nvPr>
            <p:ph type="body" idx="1"/>
          </p:nvPr>
        </p:nvSpPr>
        <p:spPr>
          <a:noFill/>
        </p:spPr>
        <p:txBody>
          <a:bodyPr/>
          <a:lstStyle/>
          <a:p>
            <a:pPr eaLnBrk="1" hangingPunct="1">
              <a:spcBef>
                <a:spcPct val="25000"/>
              </a:spcBef>
            </a:pPr>
            <a:r>
              <a:rPr lang="en-US" altLang="en-US" dirty="0"/>
              <a:t>Following:  Accepting the lead of others.</a:t>
            </a:r>
          </a:p>
          <a:p>
            <a:pPr lvl="1" eaLnBrk="1" hangingPunct="1">
              <a:spcBef>
                <a:spcPct val="25000"/>
              </a:spcBef>
            </a:pPr>
            <a:r>
              <a:rPr lang="en-US" altLang="en-US" dirty="0"/>
              <a:t>Contribute to common objectives.</a:t>
            </a:r>
          </a:p>
          <a:p>
            <a:pPr lvl="1" eaLnBrk="1" hangingPunct="1">
              <a:spcBef>
                <a:spcPct val="25000"/>
              </a:spcBef>
            </a:pPr>
            <a:r>
              <a:rPr lang="en-US" altLang="en-US" dirty="0"/>
              <a:t>Pursue the good of the organization versus the gain of any individual, including self.</a:t>
            </a:r>
          </a:p>
          <a:p>
            <a:pPr eaLnBrk="1" hangingPunct="1">
              <a:spcBef>
                <a:spcPct val="25000"/>
              </a:spcBef>
            </a:pPr>
            <a:r>
              <a:rPr lang="en-US" altLang="en-US" dirty="0"/>
              <a:t>Conflict resolution:  Bringing about a consensus solution between individuals or groups.</a:t>
            </a:r>
          </a:p>
          <a:p>
            <a:pPr lvl="1" eaLnBrk="1" hangingPunct="1">
              <a:spcBef>
                <a:spcPct val="25000"/>
              </a:spcBef>
            </a:pPr>
            <a:r>
              <a:rPr lang="en-US" altLang="en-US" dirty="0"/>
              <a:t>Initiate communication of facts and perceptions.</a:t>
            </a:r>
          </a:p>
          <a:p>
            <a:pPr lvl="1" eaLnBrk="1" hangingPunct="1">
              <a:spcBef>
                <a:spcPct val="25000"/>
              </a:spcBef>
            </a:pPr>
            <a:r>
              <a:rPr lang="en-US" altLang="en-US" dirty="0"/>
              <a:t>Seek common ground and points of agreement.</a:t>
            </a:r>
          </a:p>
          <a:p>
            <a:pPr lvl="1" eaLnBrk="1" hangingPunct="1">
              <a:spcBef>
                <a:spcPct val="25000"/>
              </a:spcBef>
            </a:pPr>
            <a:r>
              <a:rPr lang="en-US" altLang="en-US" dirty="0"/>
              <a:t>Encourage collaboration.</a:t>
            </a:r>
          </a:p>
          <a:p>
            <a:pPr eaLnBrk="1" hangingPunct="1">
              <a:spcBef>
                <a:spcPct val="25000"/>
              </a:spcBef>
            </a:pPr>
            <a:r>
              <a:rPr lang="en-US" altLang="en-US" dirty="0"/>
              <a:t>Administration:  Supervising and overseeing operations.</a:t>
            </a:r>
          </a:p>
          <a:p>
            <a:pPr lvl="1" eaLnBrk="1" hangingPunct="1">
              <a:spcBef>
                <a:spcPct val="25000"/>
              </a:spcBef>
            </a:pPr>
            <a:r>
              <a:rPr lang="en-US" altLang="en-US" dirty="0"/>
              <a:t>Assure things are done within accepted guidelines.</a:t>
            </a:r>
          </a:p>
          <a:p>
            <a:pPr lvl="1" eaLnBrk="1" hangingPunct="1">
              <a:spcBef>
                <a:spcPct val="25000"/>
              </a:spcBef>
            </a:pPr>
            <a:r>
              <a:rPr lang="en-US" altLang="en-US" dirty="0"/>
              <a:t>Maintain adequate control over activities.</a:t>
            </a:r>
          </a:p>
          <a:p>
            <a:pPr lvl="1" eaLnBrk="1" hangingPunct="1">
              <a:spcBef>
                <a:spcPct val="25000"/>
              </a:spcBef>
            </a:pPr>
            <a:endParaRPr lang="en-US" altLang="en-US" dirty="0"/>
          </a:p>
        </p:txBody>
      </p:sp>
    </p:spTree>
    <p:extLst>
      <p:ext uri="{BB962C8B-B14F-4D97-AF65-F5344CB8AC3E}">
        <p14:creationId xmlns:p14="http://schemas.microsoft.com/office/powerpoint/2010/main" val="3114720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Rectangle 3">
            <a:extLst>
              <a:ext uri="{FF2B5EF4-FFF2-40B4-BE49-F238E27FC236}">
                <a16:creationId xmlns:a16="http://schemas.microsoft.com/office/drawing/2014/main" id="{D6144378-5774-40C9-83FC-C6524EA1561D}"/>
              </a:ext>
            </a:extLst>
          </p:cNvPr>
          <p:cNvSpPr>
            <a:spLocks noGrp="1" noChangeArrowheads="1"/>
          </p:cNvSpPr>
          <p:nvPr>
            <p:ph type="dt" sz="quarter" idx="1"/>
          </p:nvPr>
        </p:nvSpPr>
        <p:spPr>
          <a:xfrm>
            <a:off x="4024313" y="0"/>
            <a:ext cx="3078162" cy="469900"/>
          </a:xfrm>
          <a:prstGeom prst="rect">
            <a:avLst/>
          </a:prstGeo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April 5, 2003</a:t>
            </a:r>
          </a:p>
        </p:txBody>
      </p:sp>
      <p:sp>
        <p:nvSpPr>
          <p:cNvPr id="198660" name="Rectangle 7">
            <a:extLst>
              <a:ext uri="{FF2B5EF4-FFF2-40B4-BE49-F238E27FC236}">
                <a16:creationId xmlns:a16="http://schemas.microsoft.com/office/drawing/2014/main" id="{B3ADAB3B-126C-4390-A6D9-8D7638EDDE7E}"/>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44B9436-E9F8-489C-AA6F-9DA377B50C8A}" type="slidenum">
              <a:rPr lang="en-US" altLang="en-US" sz="1200" smtClean="0"/>
              <a:pPr/>
              <a:t>12</a:t>
            </a:fld>
            <a:endParaRPr lang="en-US" altLang="en-US" sz="1200"/>
          </a:p>
        </p:txBody>
      </p:sp>
      <p:sp>
        <p:nvSpPr>
          <p:cNvPr id="198661" name="Rectangle 2">
            <a:extLst>
              <a:ext uri="{FF2B5EF4-FFF2-40B4-BE49-F238E27FC236}">
                <a16:creationId xmlns:a16="http://schemas.microsoft.com/office/drawing/2014/main" id="{8A24434E-4FBA-4273-94B7-9DCD838DD8D0}"/>
              </a:ext>
            </a:extLst>
          </p:cNvPr>
          <p:cNvSpPr>
            <a:spLocks noGrp="1" noRot="1" noChangeAspect="1" noChangeArrowheads="1" noTextEdit="1"/>
          </p:cNvSpPr>
          <p:nvPr>
            <p:ph type="sldImg"/>
          </p:nvPr>
        </p:nvSpPr>
        <p:spPr>
          <a:xfrm>
            <a:off x="1203325" y="46038"/>
            <a:ext cx="4695825" cy="3521075"/>
          </a:xfrm>
          <a:ln/>
        </p:spPr>
      </p:sp>
      <p:sp>
        <p:nvSpPr>
          <p:cNvPr id="198662" name="Rectangle 3">
            <a:extLst>
              <a:ext uri="{FF2B5EF4-FFF2-40B4-BE49-F238E27FC236}">
                <a16:creationId xmlns:a16="http://schemas.microsoft.com/office/drawing/2014/main" id="{3FB9C1E1-45DE-4985-A68F-DC9A8A5ED4D6}"/>
              </a:ext>
            </a:extLst>
          </p:cNvPr>
          <p:cNvSpPr>
            <a:spLocks noGrp="1" noChangeArrowheads="1"/>
          </p:cNvSpPr>
          <p:nvPr>
            <p:ph type="body" idx="1"/>
          </p:nvPr>
        </p:nvSpPr>
        <p:spPr>
          <a:noFill/>
        </p:spPr>
        <p:txBody>
          <a:bodyPr/>
          <a:lstStyle/>
          <a:p>
            <a:pPr eaLnBrk="1" hangingPunct="1">
              <a:spcBef>
                <a:spcPct val="25000"/>
              </a:spcBef>
            </a:pPr>
            <a:r>
              <a:rPr lang="en-US" altLang="en-US" dirty="0"/>
              <a:t>Basic Job Skills</a:t>
            </a:r>
          </a:p>
          <a:p>
            <a:pPr eaLnBrk="1" hangingPunct="1">
              <a:spcBef>
                <a:spcPct val="25000"/>
              </a:spcBef>
            </a:pPr>
            <a:endParaRPr lang="en-US" altLang="en-US" dirty="0"/>
          </a:p>
          <a:p>
            <a:pPr eaLnBrk="1" hangingPunct="1">
              <a:spcBef>
                <a:spcPct val="25000"/>
              </a:spcBef>
            </a:pPr>
            <a:r>
              <a:rPr lang="en-US" altLang="en-US" dirty="0"/>
              <a:t>Management:  Directing operations effectively and efficiently.</a:t>
            </a:r>
          </a:p>
          <a:p>
            <a:pPr lvl="1" eaLnBrk="1" hangingPunct="1">
              <a:spcBef>
                <a:spcPct val="25000"/>
              </a:spcBef>
            </a:pPr>
            <a:r>
              <a:rPr lang="en-US" altLang="en-US" dirty="0"/>
              <a:t>Do things right.</a:t>
            </a:r>
          </a:p>
          <a:p>
            <a:pPr lvl="1" eaLnBrk="1" hangingPunct="1">
              <a:spcBef>
                <a:spcPct val="25000"/>
              </a:spcBef>
            </a:pPr>
            <a:r>
              <a:rPr lang="en-US" altLang="en-US" dirty="0"/>
              <a:t>Do things well.</a:t>
            </a:r>
          </a:p>
          <a:p>
            <a:pPr eaLnBrk="1" hangingPunct="1">
              <a:spcBef>
                <a:spcPct val="25000"/>
              </a:spcBef>
            </a:pPr>
            <a:r>
              <a:rPr lang="en-US" altLang="en-US" dirty="0"/>
              <a:t>Leadership:  Influencing others to think or act in a particular way.</a:t>
            </a:r>
          </a:p>
          <a:p>
            <a:pPr lvl="1" eaLnBrk="1" hangingPunct="1">
              <a:spcBef>
                <a:spcPct val="25000"/>
              </a:spcBef>
            </a:pPr>
            <a:r>
              <a:rPr lang="en-US" altLang="en-US" dirty="0"/>
              <a:t>Do the right things.</a:t>
            </a:r>
          </a:p>
          <a:p>
            <a:pPr lvl="1" eaLnBrk="1" hangingPunct="1">
              <a:spcBef>
                <a:spcPct val="25000"/>
              </a:spcBef>
            </a:pPr>
            <a:r>
              <a:rPr lang="en-US" altLang="en-US" dirty="0"/>
              <a:t>Set an example others want to follow.</a:t>
            </a:r>
          </a:p>
          <a:p>
            <a:pPr eaLnBrk="1" hangingPunct="1">
              <a:spcBef>
                <a:spcPct val="25000"/>
              </a:spcBef>
            </a:pPr>
            <a:r>
              <a:rPr lang="en-US" altLang="en-US" dirty="0"/>
              <a:t>Delegation:  Transferring responsibility and authority for actions or decisions to others.</a:t>
            </a:r>
          </a:p>
          <a:p>
            <a:pPr lvl="1" eaLnBrk="1" hangingPunct="1">
              <a:spcBef>
                <a:spcPct val="25000"/>
              </a:spcBef>
            </a:pPr>
            <a:r>
              <a:rPr lang="en-US" altLang="en-US" dirty="0"/>
              <a:t>Select competent people to complete tasks.</a:t>
            </a:r>
          </a:p>
          <a:p>
            <a:pPr lvl="1" eaLnBrk="1" hangingPunct="1">
              <a:spcBef>
                <a:spcPct val="25000"/>
              </a:spcBef>
            </a:pPr>
            <a:r>
              <a:rPr lang="en-US" altLang="en-US" dirty="0"/>
              <a:t>Transfer everything except accountability.</a:t>
            </a:r>
          </a:p>
          <a:p>
            <a:pPr eaLnBrk="1" hangingPunct="1">
              <a:spcBef>
                <a:spcPct val="25000"/>
              </a:spcBef>
            </a:pPr>
            <a:r>
              <a:rPr lang="en-US" altLang="en-US" dirty="0"/>
              <a:t>Following:  Accepting the lead of others.</a:t>
            </a:r>
          </a:p>
          <a:p>
            <a:pPr lvl="1" eaLnBrk="1" hangingPunct="1">
              <a:spcBef>
                <a:spcPct val="25000"/>
              </a:spcBef>
            </a:pPr>
            <a:r>
              <a:rPr lang="en-US" altLang="en-US" dirty="0"/>
              <a:t>Contribute to common objectives.</a:t>
            </a:r>
          </a:p>
          <a:p>
            <a:pPr lvl="1" eaLnBrk="1" hangingPunct="1">
              <a:spcBef>
                <a:spcPct val="25000"/>
              </a:spcBef>
            </a:pPr>
            <a:r>
              <a:rPr lang="en-US" altLang="en-US" dirty="0"/>
              <a:t>Pursue the good of the organization versus the gain of any individual, including self.</a:t>
            </a:r>
          </a:p>
          <a:p>
            <a:pPr eaLnBrk="1" hangingPunct="1">
              <a:spcBef>
                <a:spcPct val="25000"/>
              </a:spcBef>
            </a:pPr>
            <a:r>
              <a:rPr lang="en-US" altLang="en-US" dirty="0"/>
              <a:t>Conflict resolution:  Bringing about a consensus solution between individuals or groups.</a:t>
            </a:r>
          </a:p>
          <a:p>
            <a:pPr lvl="1" eaLnBrk="1" hangingPunct="1">
              <a:spcBef>
                <a:spcPct val="25000"/>
              </a:spcBef>
            </a:pPr>
            <a:r>
              <a:rPr lang="en-US" altLang="en-US" dirty="0"/>
              <a:t>Initiate communication of facts and perceptions.</a:t>
            </a:r>
          </a:p>
          <a:p>
            <a:pPr lvl="1" eaLnBrk="1" hangingPunct="1">
              <a:spcBef>
                <a:spcPct val="25000"/>
              </a:spcBef>
            </a:pPr>
            <a:r>
              <a:rPr lang="en-US" altLang="en-US" dirty="0"/>
              <a:t>Seek common ground and points of agreement.</a:t>
            </a:r>
          </a:p>
          <a:p>
            <a:pPr lvl="1" eaLnBrk="1" hangingPunct="1">
              <a:spcBef>
                <a:spcPct val="25000"/>
              </a:spcBef>
            </a:pPr>
            <a:r>
              <a:rPr lang="en-US" altLang="en-US" dirty="0"/>
              <a:t>Encourage collaboration.</a:t>
            </a:r>
          </a:p>
          <a:p>
            <a:pPr eaLnBrk="1" hangingPunct="1">
              <a:spcBef>
                <a:spcPct val="35000"/>
              </a:spcBef>
            </a:pPr>
            <a:r>
              <a:rPr lang="en-US" altLang="en-US" dirty="0"/>
              <a:t>Marketing and public relations:  Causing others to want to join and participate in Masonry.</a:t>
            </a:r>
          </a:p>
          <a:p>
            <a:pPr lvl="1" eaLnBrk="1" hangingPunct="1">
              <a:spcBef>
                <a:spcPct val="35000"/>
              </a:spcBef>
            </a:pPr>
            <a:r>
              <a:rPr lang="en-US" altLang="en-US" dirty="0"/>
              <a:t>Research potential markets.</a:t>
            </a:r>
          </a:p>
          <a:p>
            <a:pPr lvl="1" eaLnBrk="1" hangingPunct="1">
              <a:spcBef>
                <a:spcPct val="35000"/>
              </a:spcBef>
            </a:pPr>
            <a:r>
              <a:rPr lang="en-US" altLang="en-US" dirty="0"/>
              <a:t>Target markets and market segments.</a:t>
            </a:r>
          </a:p>
          <a:p>
            <a:pPr lvl="1" eaLnBrk="1" hangingPunct="1">
              <a:spcBef>
                <a:spcPct val="35000"/>
              </a:spcBef>
            </a:pPr>
            <a:r>
              <a:rPr lang="en-US" altLang="en-US" dirty="0"/>
              <a:t>Test markets for acceptance.</a:t>
            </a:r>
          </a:p>
          <a:p>
            <a:pPr lvl="1" eaLnBrk="1" hangingPunct="1">
              <a:spcBef>
                <a:spcPct val="35000"/>
              </a:spcBef>
            </a:pPr>
            <a:r>
              <a:rPr lang="en-US" altLang="en-US" dirty="0"/>
              <a:t>Price offerings appropriately.</a:t>
            </a:r>
          </a:p>
          <a:p>
            <a:pPr lvl="1" eaLnBrk="1" hangingPunct="1">
              <a:spcBef>
                <a:spcPct val="35000"/>
              </a:spcBef>
            </a:pPr>
            <a:r>
              <a:rPr lang="en-US" altLang="en-US" dirty="0"/>
              <a:t>Develop a good “elevator speech.”</a:t>
            </a:r>
          </a:p>
          <a:p>
            <a:pPr eaLnBrk="1" hangingPunct="1">
              <a:spcBef>
                <a:spcPct val="35000"/>
              </a:spcBef>
            </a:pPr>
            <a:r>
              <a:rPr lang="en-US" altLang="en-US" dirty="0"/>
              <a:t>Sell Masonry on its merits TODAY rather than on its history … show Value to the Member. </a:t>
            </a:r>
          </a:p>
          <a:p>
            <a:pPr eaLnBrk="1" hangingPunct="1"/>
            <a:endParaRPr lang="en-US" altLang="en-US" dirty="0"/>
          </a:p>
        </p:txBody>
      </p:sp>
    </p:spTree>
    <p:extLst>
      <p:ext uri="{BB962C8B-B14F-4D97-AF65-F5344CB8AC3E}">
        <p14:creationId xmlns:p14="http://schemas.microsoft.com/office/powerpoint/2010/main" val="422693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C54D6-3919-4675-8B26-DAB300E165B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1BD906-D781-4334-A4EC-1C62DC9D81E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719E23A7-D74C-47F5-84C2-99C7E93134A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4C05723-75C9-4B2A-A7D6-0BE553C4B65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1497F2A-19F5-42DC-BB27-184833FA95CD}"/>
              </a:ext>
            </a:extLst>
          </p:cNvPr>
          <p:cNvSpPr>
            <a:spLocks noGrp="1" noChangeArrowheads="1"/>
          </p:cNvSpPr>
          <p:nvPr>
            <p:ph type="sldNum" sz="quarter" idx="12"/>
          </p:nvPr>
        </p:nvSpPr>
        <p:spPr>
          <a:ln/>
        </p:spPr>
        <p:txBody>
          <a:bodyPr/>
          <a:lstStyle>
            <a:lvl1pPr>
              <a:defRPr/>
            </a:lvl1pPr>
          </a:lstStyle>
          <a:p>
            <a:pPr>
              <a:defRPr/>
            </a:pPr>
            <a:fld id="{7C10FD9F-69E9-4E6C-AD01-D49651D3D316}" type="slidenum">
              <a:rPr lang="en-US" altLang="en-US"/>
              <a:pPr>
                <a:defRPr/>
              </a:pPr>
              <a:t>‹#›</a:t>
            </a:fld>
            <a:endParaRPr lang="en-US" altLang="en-US"/>
          </a:p>
        </p:txBody>
      </p:sp>
    </p:spTree>
    <p:extLst>
      <p:ext uri="{BB962C8B-B14F-4D97-AF65-F5344CB8AC3E}">
        <p14:creationId xmlns:p14="http://schemas.microsoft.com/office/powerpoint/2010/main" val="45952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1FE4E-F386-4EE7-BA8B-DD22E15C564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9161DA-6C47-4037-A279-C8462B4C6D7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9E1BFE33-2E9E-435A-BA4D-3F8CD7E8B68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48B91B7E-4A13-4AB9-8754-EF3B4A8F27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F25D675-D1AB-4F50-8ABE-04E550A229B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A0C0A5A-95EA-44C5-B65E-A3632A1B1915}"/>
              </a:ext>
            </a:extLst>
          </p:cNvPr>
          <p:cNvSpPr>
            <a:spLocks noGrp="1" noChangeArrowheads="1"/>
          </p:cNvSpPr>
          <p:nvPr>
            <p:ph type="sldNum" sz="quarter" idx="12"/>
          </p:nvPr>
        </p:nvSpPr>
        <p:spPr>
          <a:ln/>
        </p:spPr>
        <p:txBody>
          <a:bodyPr/>
          <a:lstStyle>
            <a:lvl1pPr>
              <a:defRPr/>
            </a:lvl1pPr>
          </a:lstStyle>
          <a:p>
            <a:pPr>
              <a:defRPr/>
            </a:pPr>
            <a:fld id="{CCC4BF3B-7395-4D54-8277-38159FAB7B9D}" type="slidenum">
              <a:rPr lang="en-US" altLang="en-US"/>
              <a:pPr>
                <a:defRPr/>
              </a:pPr>
              <a:t>‹#›</a:t>
            </a:fld>
            <a:endParaRPr lang="en-US" altLang="en-US"/>
          </a:p>
        </p:txBody>
      </p:sp>
    </p:spTree>
    <p:extLst>
      <p:ext uri="{BB962C8B-B14F-4D97-AF65-F5344CB8AC3E}">
        <p14:creationId xmlns:p14="http://schemas.microsoft.com/office/powerpoint/2010/main" val="3364185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27158-9031-4807-9DC5-E038D633AB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15C2EC-2081-4E3D-8798-43F6BD5946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61ACD76-5A06-491A-AAE7-9C44EAB99D2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307B801-5D78-4376-B5F7-4797892D901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D5F41DC-5E7B-4EDD-A6D0-C6E8B2C328BB}"/>
              </a:ext>
            </a:extLst>
          </p:cNvPr>
          <p:cNvSpPr>
            <a:spLocks noGrp="1" noChangeArrowheads="1"/>
          </p:cNvSpPr>
          <p:nvPr>
            <p:ph type="sldNum" sz="quarter" idx="12"/>
          </p:nvPr>
        </p:nvSpPr>
        <p:spPr>
          <a:ln/>
        </p:spPr>
        <p:txBody>
          <a:bodyPr/>
          <a:lstStyle>
            <a:lvl1pPr>
              <a:defRPr/>
            </a:lvl1pPr>
          </a:lstStyle>
          <a:p>
            <a:pPr>
              <a:defRPr/>
            </a:pPr>
            <a:fld id="{50F7058B-C6F6-4E51-9A9D-0BD9E212C964}" type="slidenum">
              <a:rPr lang="en-US" altLang="en-US"/>
              <a:pPr>
                <a:defRPr/>
              </a:pPr>
              <a:t>‹#›</a:t>
            </a:fld>
            <a:endParaRPr lang="en-US" altLang="en-US"/>
          </a:p>
        </p:txBody>
      </p:sp>
    </p:spTree>
    <p:extLst>
      <p:ext uri="{BB962C8B-B14F-4D97-AF65-F5344CB8AC3E}">
        <p14:creationId xmlns:p14="http://schemas.microsoft.com/office/powerpoint/2010/main" val="2710419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E109C3-DFA4-45CA-A31C-1774621638AB}"/>
              </a:ext>
            </a:extLst>
          </p:cNvPr>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D95064-E75A-436D-B1E6-BFD308A05246}"/>
              </a:ext>
            </a:extLst>
          </p:cNvPr>
          <p:cNvSpPr>
            <a:spLocks noGrp="1"/>
          </p:cNvSpPr>
          <p:nvPr>
            <p:ph type="body" orient="vert" idx="1"/>
          </p:nvPr>
        </p:nvSpPr>
        <p:spPr>
          <a:xfrm>
            <a:off x="0" y="0"/>
            <a:ext cx="6705600" cy="6400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5B2BECF-AF5C-4C9B-98AF-82DAD26431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035DC8D-5612-4DA6-8D99-761934BB54C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8EE5BC6-0B82-4DC5-8CDB-D52A662198E0}"/>
              </a:ext>
            </a:extLst>
          </p:cNvPr>
          <p:cNvSpPr>
            <a:spLocks noGrp="1" noChangeArrowheads="1"/>
          </p:cNvSpPr>
          <p:nvPr>
            <p:ph type="sldNum" sz="quarter" idx="12"/>
          </p:nvPr>
        </p:nvSpPr>
        <p:spPr>
          <a:ln/>
        </p:spPr>
        <p:txBody>
          <a:bodyPr/>
          <a:lstStyle>
            <a:lvl1pPr>
              <a:defRPr/>
            </a:lvl1pPr>
          </a:lstStyle>
          <a:p>
            <a:pPr>
              <a:defRPr/>
            </a:pPr>
            <a:fld id="{CCB1938D-58A2-4192-94F4-166AA65109B3}" type="slidenum">
              <a:rPr lang="en-US" altLang="en-US"/>
              <a:pPr>
                <a:defRPr/>
              </a:pPr>
              <a:t>‹#›</a:t>
            </a:fld>
            <a:endParaRPr lang="en-US" altLang="en-US"/>
          </a:p>
        </p:txBody>
      </p:sp>
    </p:spTree>
    <p:extLst>
      <p:ext uri="{BB962C8B-B14F-4D97-AF65-F5344CB8AC3E}">
        <p14:creationId xmlns:p14="http://schemas.microsoft.com/office/powerpoint/2010/main" val="2601460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cottish Rite: 32° | Art of Symbology | Pinterest">
            <a:extLst>
              <a:ext uri="{FF2B5EF4-FFF2-40B4-BE49-F238E27FC236}">
                <a16:creationId xmlns:a16="http://schemas.microsoft.com/office/drawing/2014/main" id="{850B3D18-751C-4496-81E9-EC1DA36B062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1288" y="5516563"/>
            <a:ext cx="81915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Description Triple tau.svg">
            <a:extLst>
              <a:ext uri="{FF2B5EF4-FFF2-40B4-BE49-F238E27FC236}">
                <a16:creationId xmlns:a16="http://schemas.microsoft.com/office/drawing/2014/main" id="{955D96CB-7DF3-4418-97D2-15536244DC5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69263" y="5475288"/>
            <a:ext cx="979487"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Date Placeholder 3">
            <a:extLst>
              <a:ext uri="{FF2B5EF4-FFF2-40B4-BE49-F238E27FC236}">
                <a16:creationId xmlns:a16="http://schemas.microsoft.com/office/drawing/2014/main" id="{0B726AF7-872E-458E-A43A-6E163B25B587}"/>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E2B5159C-2F06-4799-B058-19E5A2993AF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74BD9B59-70B1-476F-B5D1-1D5EC2B92335}"/>
              </a:ext>
            </a:extLst>
          </p:cNvPr>
          <p:cNvSpPr>
            <a:spLocks noGrp="1"/>
          </p:cNvSpPr>
          <p:nvPr>
            <p:ph type="sldNum" sz="quarter" idx="12"/>
          </p:nvPr>
        </p:nvSpPr>
        <p:spPr/>
        <p:txBody>
          <a:bodyPr/>
          <a:lstStyle>
            <a:lvl1pPr>
              <a:defRPr/>
            </a:lvl1pPr>
          </a:lstStyle>
          <a:p>
            <a:pPr>
              <a:defRPr/>
            </a:pPr>
            <a:fld id="{A7F03F1C-2766-45CE-8A7F-8A43163DAE56}" type="slidenum">
              <a:rPr lang="en-US"/>
              <a:pPr>
                <a:defRPr/>
              </a:pPr>
              <a:t>‹#›</a:t>
            </a:fld>
            <a:endParaRPr lang="en-US" dirty="0"/>
          </a:p>
        </p:txBody>
      </p:sp>
    </p:spTree>
    <p:extLst>
      <p:ext uri="{BB962C8B-B14F-4D97-AF65-F5344CB8AC3E}">
        <p14:creationId xmlns:p14="http://schemas.microsoft.com/office/powerpoint/2010/main" val="3126384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325563"/>
          </a:xfrm>
        </p:spPr>
        <p:txBody>
          <a:bodyPr/>
          <a:lstStyle>
            <a:lvl1pPr algn="ctr">
              <a:defRPr b="1">
                <a:solidFill>
                  <a:srgbClr val="000099"/>
                </a:solidFill>
                <a:latin typeface="+mn-lt"/>
              </a:defRPr>
            </a:lvl1pPr>
          </a:lstStyle>
          <a:p>
            <a:r>
              <a:rPr lang="en-US" dirty="0"/>
              <a:t>Click to edit Master title style</a:t>
            </a:r>
          </a:p>
        </p:txBody>
      </p:sp>
      <p:sp>
        <p:nvSpPr>
          <p:cNvPr id="3" name="Content Placeholder 2"/>
          <p:cNvSpPr>
            <a:spLocks noGrp="1"/>
          </p:cNvSpPr>
          <p:nvPr>
            <p:ph idx="1"/>
          </p:nvPr>
        </p:nvSpPr>
        <p:spPr>
          <a:xfrm>
            <a:off x="123324" y="1334736"/>
            <a:ext cx="8864266" cy="5037187"/>
          </a:xfrm>
        </p:spPr>
        <p:txBody>
          <a:bodyPr/>
          <a:lstStyle>
            <a:lvl1pPr>
              <a:defRPr b="1">
                <a:solidFill>
                  <a:srgbClr val="0000CC"/>
                </a:solidFill>
              </a:defRPr>
            </a:lvl1pPr>
            <a:lvl2pPr marL="346472" indent="-172641">
              <a:defRPr b="1">
                <a:solidFill>
                  <a:srgbClr val="0000CC"/>
                </a:solidFill>
              </a:defRPr>
            </a:lvl2pPr>
            <a:lvl3pPr marL="511969" indent="-165497">
              <a:defRPr b="1">
                <a:solidFill>
                  <a:srgbClr val="0000CC"/>
                </a:solidFill>
              </a:defRPr>
            </a:lvl3pPr>
            <a:lvl4pPr marL="685800" indent="-173831">
              <a:defRPr sz="1500" b="1">
                <a:solidFill>
                  <a:srgbClr val="0000CC"/>
                </a:solidFill>
              </a:defRPr>
            </a:lvl4pPr>
            <a:lvl5pPr marL="859631" indent="-173831">
              <a:defRPr sz="1500" b="1">
                <a:solidFill>
                  <a:srgbClr val="0000CC"/>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B7385AC-9653-461B-A491-1D746A7D997C}"/>
              </a:ext>
            </a:extLst>
          </p:cNvPr>
          <p:cNvSpPr>
            <a:spLocks noGrp="1"/>
          </p:cNvSpPr>
          <p:nvPr>
            <p:ph type="dt" sz="half" idx="10"/>
          </p:nvPr>
        </p:nvSpPr>
        <p:spPr>
          <a:xfrm>
            <a:off x="0" y="6492875"/>
            <a:ext cx="2057400" cy="365125"/>
          </a:xfr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19F84C1-4EEE-4371-911E-F0CA6E20B4BE}"/>
              </a:ext>
            </a:extLst>
          </p:cNvPr>
          <p:cNvSpPr>
            <a:spLocks noGrp="1"/>
          </p:cNvSpPr>
          <p:nvPr>
            <p:ph type="ftr" sz="quarter" idx="11"/>
          </p:nvPr>
        </p:nvSpPr>
        <p:spPr>
          <a:xfrm>
            <a:off x="3028950" y="6492875"/>
            <a:ext cx="3086100" cy="365125"/>
          </a:xfrm>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5591D43-402F-4A83-A1BD-0DFF2ED60E94}"/>
              </a:ext>
            </a:extLst>
          </p:cNvPr>
          <p:cNvSpPr>
            <a:spLocks noGrp="1"/>
          </p:cNvSpPr>
          <p:nvPr>
            <p:ph type="sldNum" sz="quarter" idx="12"/>
          </p:nvPr>
        </p:nvSpPr>
        <p:spPr>
          <a:xfrm>
            <a:off x="7086600" y="6492875"/>
            <a:ext cx="2057400" cy="365125"/>
          </a:xfrm>
        </p:spPr>
        <p:txBody>
          <a:bodyPr/>
          <a:lstStyle>
            <a:lvl1pPr>
              <a:defRPr/>
            </a:lvl1pPr>
          </a:lstStyle>
          <a:p>
            <a:pPr>
              <a:defRPr/>
            </a:pPr>
            <a:fld id="{040A535C-7134-4B46-8BD6-29A9A8D4D1DC}" type="slidenum">
              <a:rPr lang="en-US"/>
              <a:pPr>
                <a:defRPr/>
              </a:pPr>
              <a:t>‹#›</a:t>
            </a:fld>
            <a:endParaRPr lang="en-US" dirty="0"/>
          </a:p>
        </p:txBody>
      </p:sp>
    </p:spTree>
    <p:extLst>
      <p:ext uri="{BB962C8B-B14F-4D97-AF65-F5344CB8AC3E}">
        <p14:creationId xmlns:p14="http://schemas.microsoft.com/office/powerpoint/2010/main" val="410722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0A10A2-1012-447C-A521-45C75B13A2C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03FDE2D-D652-4BEC-8F12-D8EB0E8136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DA7040E-252B-4562-8FF8-41E98A200862}"/>
              </a:ext>
            </a:extLst>
          </p:cNvPr>
          <p:cNvSpPr>
            <a:spLocks noGrp="1"/>
          </p:cNvSpPr>
          <p:nvPr>
            <p:ph type="sldNum" sz="quarter" idx="12"/>
          </p:nvPr>
        </p:nvSpPr>
        <p:spPr/>
        <p:txBody>
          <a:bodyPr/>
          <a:lstStyle>
            <a:lvl1pPr>
              <a:defRPr/>
            </a:lvl1pPr>
          </a:lstStyle>
          <a:p>
            <a:pPr>
              <a:defRPr/>
            </a:pPr>
            <a:fld id="{9A2270AD-1EBD-47C4-A61B-3C7271CC1801}" type="slidenum">
              <a:rPr lang="en-US"/>
              <a:pPr>
                <a:defRPr/>
              </a:pPr>
              <a:t>‹#›</a:t>
            </a:fld>
            <a:endParaRPr lang="en-US"/>
          </a:p>
        </p:txBody>
      </p:sp>
    </p:spTree>
    <p:extLst>
      <p:ext uri="{BB962C8B-B14F-4D97-AF65-F5344CB8AC3E}">
        <p14:creationId xmlns:p14="http://schemas.microsoft.com/office/powerpoint/2010/main" val="347871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6329"/>
            <a:ext cx="9144000" cy="1325563"/>
          </a:xfrm>
        </p:spPr>
        <p:txBody>
          <a:bodyPr/>
          <a:lstStyle>
            <a:lvl1pPr algn="ctr">
              <a:defRPr sz="3600" b="1">
                <a:solidFill>
                  <a:srgbClr val="000066"/>
                </a:solidFill>
                <a:latin typeface="+mn-lt"/>
              </a:defRPr>
            </a:lvl1pPr>
          </a:lstStyle>
          <a:p>
            <a:r>
              <a:rPr lang="en-US" dirty="0"/>
              <a:t>Click to edit Master title style</a:t>
            </a:r>
          </a:p>
        </p:txBody>
      </p:sp>
      <p:sp>
        <p:nvSpPr>
          <p:cNvPr id="3" name="Content Placeholder 2"/>
          <p:cNvSpPr>
            <a:spLocks noGrp="1"/>
          </p:cNvSpPr>
          <p:nvPr>
            <p:ph sz="half" idx="1"/>
          </p:nvPr>
        </p:nvSpPr>
        <p:spPr>
          <a:xfrm>
            <a:off x="152400" y="1600200"/>
            <a:ext cx="4362450" cy="4576763"/>
          </a:xfrm>
        </p:spPr>
        <p:txBody>
          <a:bodyPr/>
          <a:lstStyle>
            <a:lvl1pPr>
              <a:defRPr sz="2800" b="1">
                <a:solidFill>
                  <a:srgbClr val="0000FF"/>
                </a:solidFill>
              </a:defRPr>
            </a:lvl1pPr>
            <a:lvl2pPr>
              <a:defRPr sz="2400" b="1">
                <a:solidFill>
                  <a:srgbClr val="0000FF"/>
                </a:solidFill>
              </a:defRPr>
            </a:lvl2pPr>
            <a:lvl3pPr>
              <a:defRPr sz="2000" b="1">
                <a:solidFill>
                  <a:srgbClr val="0000FF"/>
                </a:solidFill>
              </a:defRPr>
            </a:lvl3pPr>
            <a:lvl4pPr>
              <a:defRPr sz="2000" b="1">
                <a:solidFill>
                  <a:srgbClr val="0000FF"/>
                </a:solidFill>
              </a:defRPr>
            </a:lvl4pPr>
            <a:lvl5pPr>
              <a:defRPr sz="2000" b="1">
                <a:solidFill>
                  <a:srgbClr val="0000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600200"/>
            <a:ext cx="4362450" cy="4576763"/>
          </a:xfrm>
        </p:spPr>
        <p:txBody>
          <a:bodyPr/>
          <a:lstStyle>
            <a:lvl1pPr>
              <a:defRPr sz="2800" b="1">
                <a:solidFill>
                  <a:srgbClr val="0000FF"/>
                </a:solidFill>
              </a:defRPr>
            </a:lvl1pPr>
            <a:lvl2pPr>
              <a:defRPr sz="2400" b="1">
                <a:solidFill>
                  <a:srgbClr val="0000FF"/>
                </a:solidFill>
              </a:defRPr>
            </a:lvl2pPr>
            <a:lvl3pPr>
              <a:defRPr sz="2400" b="1">
                <a:solidFill>
                  <a:srgbClr val="0000FF"/>
                </a:solidFill>
              </a:defRPr>
            </a:lvl3pPr>
            <a:lvl4pPr>
              <a:defRPr sz="2000" b="1">
                <a:solidFill>
                  <a:srgbClr val="0000FF"/>
                </a:solidFill>
              </a:defRPr>
            </a:lvl4pPr>
            <a:lvl5pPr>
              <a:defRPr sz="2000" b="1">
                <a:solidFill>
                  <a:srgbClr val="0000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a:extLst>
              <a:ext uri="{FF2B5EF4-FFF2-40B4-BE49-F238E27FC236}">
                <a16:creationId xmlns:a16="http://schemas.microsoft.com/office/drawing/2014/main" id="{E9932ACC-A4DD-4049-B9A4-C134DE8229A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2A79CAF-7C37-47E5-9A89-D1BF6562432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58CD89A-B572-4A0C-88CD-DDB3BAAFF2DF}"/>
              </a:ext>
            </a:extLst>
          </p:cNvPr>
          <p:cNvSpPr>
            <a:spLocks noGrp="1"/>
          </p:cNvSpPr>
          <p:nvPr>
            <p:ph type="sldNum" sz="quarter" idx="12"/>
          </p:nvPr>
        </p:nvSpPr>
        <p:spPr/>
        <p:txBody>
          <a:bodyPr/>
          <a:lstStyle>
            <a:lvl1pPr>
              <a:defRPr/>
            </a:lvl1pPr>
          </a:lstStyle>
          <a:p>
            <a:pPr>
              <a:defRPr/>
            </a:pPr>
            <a:fld id="{F9E6A5AF-3831-4760-A02E-4383750D02FD}" type="slidenum">
              <a:rPr lang="en-US"/>
              <a:pPr>
                <a:defRPr/>
              </a:pPr>
              <a:t>‹#›</a:t>
            </a:fld>
            <a:endParaRPr lang="en-US"/>
          </a:p>
        </p:txBody>
      </p:sp>
    </p:spTree>
    <p:extLst>
      <p:ext uri="{BB962C8B-B14F-4D97-AF65-F5344CB8AC3E}">
        <p14:creationId xmlns:p14="http://schemas.microsoft.com/office/powerpoint/2010/main" val="178107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69AAEA6-27B2-4A95-BF33-236C49063848}"/>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46BCA155-96E1-46FA-81E5-E5A2E52DF3B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90B2694-A380-4275-A3B6-BF5E843A4CFA}"/>
              </a:ext>
            </a:extLst>
          </p:cNvPr>
          <p:cNvSpPr>
            <a:spLocks noGrp="1"/>
          </p:cNvSpPr>
          <p:nvPr>
            <p:ph type="sldNum" sz="quarter" idx="12"/>
          </p:nvPr>
        </p:nvSpPr>
        <p:spPr/>
        <p:txBody>
          <a:bodyPr/>
          <a:lstStyle>
            <a:lvl1pPr>
              <a:defRPr/>
            </a:lvl1pPr>
          </a:lstStyle>
          <a:p>
            <a:pPr>
              <a:defRPr/>
            </a:pPr>
            <a:fld id="{E6FB096F-CD20-44C3-B024-288D1DCBE440}" type="slidenum">
              <a:rPr lang="en-US"/>
              <a:pPr>
                <a:defRPr/>
              </a:pPr>
              <a:t>‹#›</a:t>
            </a:fld>
            <a:endParaRPr lang="en-US"/>
          </a:p>
        </p:txBody>
      </p:sp>
    </p:spTree>
    <p:extLst>
      <p:ext uri="{BB962C8B-B14F-4D97-AF65-F5344CB8AC3E}">
        <p14:creationId xmlns:p14="http://schemas.microsoft.com/office/powerpoint/2010/main" val="4289717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325563"/>
          </a:xfrm>
        </p:spPr>
        <p:txBody>
          <a:bodyPr/>
          <a:lstStyle>
            <a:lvl1pPr algn="ctr">
              <a:defRPr b="1">
                <a:solidFill>
                  <a:srgbClr val="0000CC"/>
                </a:solidFill>
                <a:latin typeface="+mn-lt"/>
              </a:defRPr>
            </a:lvl1pPr>
          </a:lstStyle>
          <a:p>
            <a:r>
              <a:rPr lang="en-US" dirty="0"/>
              <a:t>Click to edit Master title style</a:t>
            </a:r>
          </a:p>
        </p:txBody>
      </p:sp>
      <p:sp>
        <p:nvSpPr>
          <p:cNvPr id="3" name="Date Placeholder 2">
            <a:extLst>
              <a:ext uri="{FF2B5EF4-FFF2-40B4-BE49-F238E27FC236}">
                <a16:creationId xmlns:a16="http://schemas.microsoft.com/office/drawing/2014/main" id="{DBA57564-7125-41D2-B6B4-9D829E76A331}"/>
              </a:ext>
            </a:extLst>
          </p:cNvPr>
          <p:cNvSpPr>
            <a:spLocks noGrp="1"/>
          </p:cNvSpPr>
          <p:nvPr>
            <p:ph type="dt" sz="half" idx="10"/>
          </p:nvPr>
        </p:nvSpPr>
        <p:spPr>
          <a:xfrm>
            <a:off x="0" y="6492875"/>
            <a:ext cx="2057400" cy="365125"/>
          </a:xfrm>
        </p:spPr>
        <p:txBody>
          <a:bodyPr/>
          <a:lstStyle>
            <a:lvl1pPr>
              <a:defRPr/>
            </a:lvl1pPr>
          </a:lstStyle>
          <a:p>
            <a:pPr>
              <a:defRPr/>
            </a:pPr>
            <a:endParaRPr lang="en-US" dirty="0"/>
          </a:p>
        </p:txBody>
      </p:sp>
      <p:sp>
        <p:nvSpPr>
          <p:cNvPr id="4" name="Footer Placeholder 3">
            <a:extLst>
              <a:ext uri="{FF2B5EF4-FFF2-40B4-BE49-F238E27FC236}">
                <a16:creationId xmlns:a16="http://schemas.microsoft.com/office/drawing/2014/main" id="{4AB8BE9F-CE7C-420C-8DB8-FCFEB2881F2F}"/>
              </a:ext>
            </a:extLst>
          </p:cNvPr>
          <p:cNvSpPr>
            <a:spLocks noGrp="1"/>
          </p:cNvSpPr>
          <p:nvPr>
            <p:ph type="ftr" sz="quarter" idx="11"/>
          </p:nvPr>
        </p:nvSpPr>
        <p:spPr>
          <a:xfrm>
            <a:off x="3036888" y="6492875"/>
            <a:ext cx="3086100" cy="365125"/>
          </a:xfrm>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034D469-7AB7-4811-9791-90D51E06F7B8}"/>
              </a:ext>
            </a:extLst>
          </p:cNvPr>
          <p:cNvSpPr>
            <a:spLocks noGrp="1"/>
          </p:cNvSpPr>
          <p:nvPr>
            <p:ph type="sldNum" sz="quarter" idx="12"/>
          </p:nvPr>
        </p:nvSpPr>
        <p:spPr>
          <a:xfrm>
            <a:off x="7086600" y="6492875"/>
            <a:ext cx="2057400" cy="365125"/>
          </a:xfrm>
        </p:spPr>
        <p:txBody>
          <a:bodyPr/>
          <a:lstStyle>
            <a:lvl1pPr>
              <a:defRPr/>
            </a:lvl1pPr>
          </a:lstStyle>
          <a:p>
            <a:pPr>
              <a:defRPr/>
            </a:pPr>
            <a:fld id="{618E7BFE-DFE9-4AC9-9B7B-8B98161F9CAF}" type="slidenum">
              <a:rPr lang="en-US"/>
              <a:pPr>
                <a:defRPr/>
              </a:pPr>
              <a:t>‹#›</a:t>
            </a:fld>
            <a:endParaRPr lang="en-US" dirty="0"/>
          </a:p>
        </p:txBody>
      </p:sp>
    </p:spTree>
    <p:extLst>
      <p:ext uri="{BB962C8B-B14F-4D97-AF65-F5344CB8AC3E}">
        <p14:creationId xmlns:p14="http://schemas.microsoft.com/office/powerpoint/2010/main" val="38667513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52475A-D7DA-4F19-B9F1-0EF2EA0DC97F}"/>
              </a:ext>
            </a:extLst>
          </p:cNvPr>
          <p:cNvSpPr>
            <a:spLocks noGrp="1"/>
          </p:cNvSpPr>
          <p:nvPr>
            <p:ph type="dt" sz="half" idx="10"/>
          </p:nvPr>
        </p:nvSpPr>
        <p:spPr>
          <a:xfrm>
            <a:off x="0" y="6492875"/>
            <a:ext cx="2057400" cy="365125"/>
          </a:xfr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1BBDEA70-4583-45C7-967E-3FA8115EFE6B}"/>
              </a:ext>
            </a:extLst>
          </p:cNvPr>
          <p:cNvSpPr>
            <a:spLocks noGrp="1"/>
          </p:cNvSpPr>
          <p:nvPr>
            <p:ph type="ftr" sz="quarter" idx="11"/>
          </p:nvPr>
        </p:nvSpPr>
        <p:spPr>
          <a:xfrm>
            <a:off x="3028950" y="6492875"/>
            <a:ext cx="3086100" cy="365125"/>
          </a:xfrm>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B52E6656-BBE3-4819-B943-A2AEE0003D21}"/>
              </a:ext>
            </a:extLst>
          </p:cNvPr>
          <p:cNvSpPr>
            <a:spLocks noGrp="1"/>
          </p:cNvSpPr>
          <p:nvPr>
            <p:ph type="sldNum" sz="quarter" idx="12"/>
          </p:nvPr>
        </p:nvSpPr>
        <p:spPr>
          <a:xfrm>
            <a:off x="7086600" y="6492875"/>
            <a:ext cx="2057400" cy="365125"/>
          </a:xfrm>
        </p:spPr>
        <p:txBody>
          <a:bodyPr/>
          <a:lstStyle>
            <a:lvl1pPr>
              <a:defRPr/>
            </a:lvl1pPr>
          </a:lstStyle>
          <a:p>
            <a:pPr>
              <a:defRPr/>
            </a:pPr>
            <a:fld id="{DB35BE46-B79D-43F7-BD66-7D165F69F35B}" type="slidenum">
              <a:rPr lang="en-US"/>
              <a:pPr>
                <a:defRPr/>
              </a:pPr>
              <a:t>‹#›</a:t>
            </a:fld>
            <a:endParaRPr lang="en-US"/>
          </a:p>
        </p:txBody>
      </p:sp>
    </p:spTree>
    <p:extLst>
      <p:ext uri="{BB962C8B-B14F-4D97-AF65-F5344CB8AC3E}">
        <p14:creationId xmlns:p14="http://schemas.microsoft.com/office/powerpoint/2010/main" val="318237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9B03-D0AE-44A2-9D1A-D83734D4B9A8}"/>
              </a:ext>
            </a:extLst>
          </p:cNvPr>
          <p:cNvSpPr>
            <a:spLocks noGrp="1"/>
          </p:cNvSpPr>
          <p:nvPr>
            <p:ph type="title"/>
          </p:nvPr>
        </p:nvSpPr>
        <p:spPr/>
        <p:txBody>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BFA3C0D4-96D8-4644-9C61-AF843357172A}"/>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2C7DC363-A7F8-4D65-A0A0-186FC7B72E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12ADEC9-82D8-445A-8329-3827CD6D582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4119A06-E048-45C7-86B6-76A49BB98C7C}"/>
              </a:ext>
            </a:extLst>
          </p:cNvPr>
          <p:cNvSpPr>
            <a:spLocks noGrp="1" noChangeArrowheads="1"/>
          </p:cNvSpPr>
          <p:nvPr>
            <p:ph type="sldNum" sz="quarter" idx="12"/>
          </p:nvPr>
        </p:nvSpPr>
        <p:spPr>
          <a:ln/>
        </p:spPr>
        <p:txBody>
          <a:bodyPr/>
          <a:lstStyle>
            <a:lvl1pPr>
              <a:defRPr/>
            </a:lvl1pPr>
          </a:lstStyle>
          <a:p>
            <a:pPr>
              <a:defRPr/>
            </a:pPr>
            <a:fld id="{C60406D8-3F85-42D8-8F7D-ED1841E0AB1E}" type="slidenum">
              <a:rPr lang="en-US" altLang="en-US"/>
              <a:pPr>
                <a:defRPr/>
              </a:pPr>
              <a:t>‹#›</a:t>
            </a:fld>
            <a:endParaRPr lang="en-US" altLang="en-US"/>
          </a:p>
        </p:txBody>
      </p:sp>
    </p:spTree>
    <p:extLst>
      <p:ext uri="{BB962C8B-B14F-4D97-AF65-F5344CB8AC3E}">
        <p14:creationId xmlns:p14="http://schemas.microsoft.com/office/powerpoint/2010/main" val="42791170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F551F842-4AB8-450C-AF5F-E73634D85B3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D412B0F-AC1A-46BA-8BAC-12D4B0824DE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5441090-A23B-47AD-989B-238359CC03EA}"/>
              </a:ext>
            </a:extLst>
          </p:cNvPr>
          <p:cNvSpPr>
            <a:spLocks noGrp="1"/>
          </p:cNvSpPr>
          <p:nvPr>
            <p:ph type="sldNum" sz="quarter" idx="12"/>
          </p:nvPr>
        </p:nvSpPr>
        <p:spPr/>
        <p:txBody>
          <a:bodyPr/>
          <a:lstStyle>
            <a:lvl1pPr>
              <a:defRPr/>
            </a:lvl1pPr>
          </a:lstStyle>
          <a:p>
            <a:pPr>
              <a:defRPr/>
            </a:pPr>
            <a:fld id="{0B330971-A88F-4189-8445-89554119814D}" type="slidenum">
              <a:rPr lang="en-US"/>
              <a:pPr>
                <a:defRPr/>
              </a:pPr>
              <a:t>‹#›</a:t>
            </a:fld>
            <a:endParaRPr lang="en-US"/>
          </a:p>
        </p:txBody>
      </p:sp>
    </p:spTree>
    <p:extLst>
      <p:ext uri="{BB962C8B-B14F-4D97-AF65-F5344CB8AC3E}">
        <p14:creationId xmlns:p14="http://schemas.microsoft.com/office/powerpoint/2010/main" val="1253974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5A2B002B-1AA5-469E-9CA4-D8756946D8E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9AACEAB-76FE-47F0-A5C2-58753C8FF6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0250A55-FBE8-4380-8421-91F5FC3D52D9}"/>
              </a:ext>
            </a:extLst>
          </p:cNvPr>
          <p:cNvSpPr>
            <a:spLocks noGrp="1"/>
          </p:cNvSpPr>
          <p:nvPr>
            <p:ph type="sldNum" sz="quarter" idx="12"/>
          </p:nvPr>
        </p:nvSpPr>
        <p:spPr/>
        <p:txBody>
          <a:bodyPr/>
          <a:lstStyle>
            <a:lvl1pPr>
              <a:defRPr/>
            </a:lvl1pPr>
          </a:lstStyle>
          <a:p>
            <a:pPr>
              <a:defRPr/>
            </a:pPr>
            <a:fld id="{E45DD699-3AB8-4CBA-A8B1-A361986EC896}" type="slidenum">
              <a:rPr lang="en-US"/>
              <a:pPr>
                <a:defRPr/>
              </a:pPr>
              <a:t>‹#›</a:t>
            </a:fld>
            <a:endParaRPr lang="en-US"/>
          </a:p>
        </p:txBody>
      </p:sp>
    </p:spTree>
    <p:extLst>
      <p:ext uri="{BB962C8B-B14F-4D97-AF65-F5344CB8AC3E}">
        <p14:creationId xmlns:p14="http://schemas.microsoft.com/office/powerpoint/2010/main" val="2467439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984BCE-34D4-49B3-AC17-B2AFDBC9F5E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5B513C6-1AA2-4DE1-9514-EF636370E39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65DC78D-0E08-41C7-9ED2-EF6B96BB5054}"/>
              </a:ext>
            </a:extLst>
          </p:cNvPr>
          <p:cNvSpPr>
            <a:spLocks noGrp="1"/>
          </p:cNvSpPr>
          <p:nvPr>
            <p:ph type="sldNum" sz="quarter" idx="12"/>
          </p:nvPr>
        </p:nvSpPr>
        <p:spPr/>
        <p:txBody>
          <a:bodyPr/>
          <a:lstStyle>
            <a:lvl1pPr>
              <a:defRPr/>
            </a:lvl1pPr>
          </a:lstStyle>
          <a:p>
            <a:pPr>
              <a:defRPr/>
            </a:pPr>
            <a:fld id="{D55ED663-B3C1-40F1-89CC-1368AF81B92F}" type="slidenum">
              <a:rPr lang="en-US"/>
              <a:pPr>
                <a:defRPr/>
              </a:pPr>
              <a:t>‹#›</a:t>
            </a:fld>
            <a:endParaRPr lang="en-US"/>
          </a:p>
        </p:txBody>
      </p:sp>
    </p:spTree>
    <p:extLst>
      <p:ext uri="{BB962C8B-B14F-4D97-AF65-F5344CB8AC3E}">
        <p14:creationId xmlns:p14="http://schemas.microsoft.com/office/powerpoint/2010/main" val="1545721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A6CE78-C05A-4721-A265-36D8671AEFF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0A62613-14ED-47DF-A165-3931FC671B0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40F6BE1-A96E-4889-AB93-42C313E64B22}"/>
              </a:ext>
            </a:extLst>
          </p:cNvPr>
          <p:cNvSpPr>
            <a:spLocks noGrp="1"/>
          </p:cNvSpPr>
          <p:nvPr>
            <p:ph type="sldNum" sz="quarter" idx="12"/>
          </p:nvPr>
        </p:nvSpPr>
        <p:spPr/>
        <p:txBody>
          <a:bodyPr/>
          <a:lstStyle>
            <a:lvl1pPr>
              <a:defRPr/>
            </a:lvl1pPr>
          </a:lstStyle>
          <a:p>
            <a:pPr>
              <a:defRPr/>
            </a:pPr>
            <a:fld id="{68C439DE-D0D7-435F-969C-4CEE40204CCB}" type="slidenum">
              <a:rPr lang="en-US"/>
              <a:pPr>
                <a:defRPr/>
              </a:pPr>
              <a:t>‹#›</a:t>
            </a:fld>
            <a:endParaRPr lang="en-US"/>
          </a:p>
        </p:txBody>
      </p:sp>
    </p:spTree>
    <p:extLst>
      <p:ext uri="{BB962C8B-B14F-4D97-AF65-F5344CB8AC3E}">
        <p14:creationId xmlns:p14="http://schemas.microsoft.com/office/powerpoint/2010/main" val="136360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20DC3-DE8F-4856-85B6-BFB8FA7970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E95F70-113B-4DA1-9D10-2BA8AEC8530F}"/>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3">
            <a:extLst>
              <a:ext uri="{FF2B5EF4-FFF2-40B4-BE49-F238E27FC236}">
                <a16:creationId xmlns:a16="http://schemas.microsoft.com/office/drawing/2014/main" id="{A8B3C0A2-A9D6-4585-98D2-630CA26E40BC}"/>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7EFC2C61-9992-4B44-8ACF-5F979C558982}"/>
              </a:ext>
            </a:extLst>
          </p:cNvPr>
          <p:cNvSpPr>
            <a:spLocks noGrp="1"/>
          </p:cNvSpPr>
          <p:nvPr>
            <p:ph type="sldNum" sz="quarter" idx="12"/>
          </p:nvPr>
        </p:nvSpPr>
        <p:spPr/>
        <p:txBody>
          <a:bodyPr/>
          <a:lstStyle>
            <a:lvl1pPr>
              <a:defRPr smtClean="0"/>
            </a:lvl1pPr>
          </a:lstStyle>
          <a:p>
            <a:pPr>
              <a:defRPr/>
            </a:pPr>
            <a:fld id="{F03DDECA-5E3A-4069-96E4-3AA0C44D1929}" type="slidenum">
              <a:rPr lang="en-US" altLang="en-US"/>
              <a:pPr>
                <a:defRPr/>
              </a:pPr>
              <a:t>‹#›</a:t>
            </a:fld>
            <a:endParaRPr lang="en-US" altLang="en-US"/>
          </a:p>
        </p:txBody>
      </p:sp>
    </p:spTree>
    <p:extLst>
      <p:ext uri="{BB962C8B-B14F-4D97-AF65-F5344CB8AC3E}">
        <p14:creationId xmlns:p14="http://schemas.microsoft.com/office/powerpoint/2010/main" val="315429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F9394-E47C-414B-978C-A63ADE2E772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D6DDAA-667B-461E-936C-E4A9B089AA4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BA930CA1-5639-4FA4-9540-E78FF7B1308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C669186-D85F-41F7-B7D5-33CFC331F46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A1815C1-E916-40FF-A013-A97ABF303AB2}"/>
              </a:ext>
            </a:extLst>
          </p:cNvPr>
          <p:cNvSpPr>
            <a:spLocks noGrp="1" noChangeArrowheads="1"/>
          </p:cNvSpPr>
          <p:nvPr>
            <p:ph type="sldNum" sz="quarter" idx="12"/>
          </p:nvPr>
        </p:nvSpPr>
        <p:spPr>
          <a:ln/>
        </p:spPr>
        <p:txBody>
          <a:bodyPr/>
          <a:lstStyle>
            <a:lvl1pPr>
              <a:defRPr/>
            </a:lvl1pPr>
          </a:lstStyle>
          <a:p>
            <a:pPr>
              <a:defRPr/>
            </a:pPr>
            <a:fld id="{621E9E37-6915-46F9-855F-BB6562EE6EFB}" type="slidenum">
              <a:rPr lang="en-US" altLang="en-US"/>
              <a:pPr>
                <a:defRPr/>
              </a:pPr>
              <a:t>‹#›</a:t>
            </a:fld>
            <a:endParaRPr lang="en-US" altLang="en-US"/>
          </a:p>
        </p:txBody>
      </p:sp>
    </p:spTree>
    <p:extLst>
      <p:ext uri="{BB962C8B-B14F-4D97-AF65-F5344CB8AC3E}">
        <p14:creationId xmlns:p14="http://schemas.microsoft.com/office/powerpoint/2010/main" val="1571992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6D621-8DD9-48B4-B294-148E80F504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7DDA20-39B0-480A-A3C3-3D2D774FB70F}"/>
              </a:ext>
            </a:extLst>
          </p:cNvPr>
          <p:cNvSpPr>
            <a:spLocks noGrp="1"/>
          </p:cNvSpPr>
          <p:nvPr>
            <p:ph sz="half" idx="1"/>
          </p:nvPr>
        </p:nvSpPr>
        <p:spPr>
          <a:xfrm>
            <a:off x="228600" y="1219200"/>
            <a:ext cx="4267200" cy="5181600"/>
          </a:xfrm>
        </p:spPr>
        <p:txBody>
          <a:bodyPr/>
          <a:lstStyle>
            <a:lvl1pPr>
              <a:defRPr>
                <a:solidFill>
                  <a:srgbClr val="003399"/>
                </a:solidFill>
              </a:defRPr>
            </a:lvl1pPr>
            <a:lvl2pPr>
              <a:defRPr>
                <a:solidFill>
                  <a:srgbClr val="003399"/>
                </a:solidFill>
              </a:defRPr>
            </a:lvl2pPr>
            <a:lvl3pPr>
              <a:defRPr>
                <a:solidFill>
                  <a:srgbClr val="003399"/>
                </a:solidFill>
              </a:defRPr>
            </a:lvl3pPr>
            <a:lvl4pPr>
              <a:defRPr>
                <a:solidFill>
                  <a:srgbClr val="003399"/>
                </a:solidFill>
              </a:defRPr>
            </a:lvl4pPr>
            <a:lvl5pPr>
              <a:defRPr>
                <a:solidFill>
                  <a:srgbClr val="00339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C42D03F-4D11-4770-A114-FE5F470F6D9B}"/>
              </a:ext>
            </a:extLst>
          </p:cNvPr>
          <p:cNvSpPr>
            <a:spLocks noGrp="1"/>
          </p:cNvSpPr>
          <p:nvPr>
            <p:ph sz="half" idx="2"/>
          </p:nvPr>
        </p:nvSpPr>
        <p:spPr>
          <a:xfrm>
            <a:off x="4648200" y="1219200"/>
            <a:ext cx="4267200" cy="51816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35B1BCCA-7968-402E-94E5-BA4C29A3CF3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2198A3D-0F95-4CAF-BDA8-0622FF99B8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D1AE89A-661A-40CD-B0B5-98231FE289AE}"/>
              </a:ext>
            </a:extLst>
          </p:cNvPr>
          <p:cNvSpPr>
            <a:spLocks noGrp="1" noChangeArrowheads="1"/>
          </p:cNvSpPr>
          <p:nvPr>
            <p:ph type="sldNum" sz="quarter" idx="12"/>
          </p:nvPr>
        </p:nvSpPr>
        <p:spPr>
          <a:ln/>
        </p:spPr>
        <p:txBody>
          <a:bodyPr/>
          <a:lstStyle>
            <a:lvl1pPr>
              <a:defRPr/>
            </a:lvl1pPr>
          </a:lstStyle>
          <a:p>
            <a:pPr>
              <a:defRPr/>
            </a:pPr>
            <a:fld id="{13833FBA-3252-4F53-A3C5-FEE8E90077AD}" type="slidenum">
              <a:rPr lang="en-US" altLang="en-US"/>
              <a:pPr>
                <a:defRPr/>
              </a:pPr>
              <a:t>‹#›</a:t>
            </a:fld>
            <a:endParaRPr lang="en-US" altLang="en-US"/>
          </a:p>
        </p:txBody>
      </p:sp>
    </p:spTree>
    <p:extLst>
      <p:ext uri="{BB962C8B-B14F-4D97-AF65-F5344CB8AC3E}">
        <p14:creationId xmlns:p14="http://schemas.microsoft.com/office/powerpoint/2010/main" val="2565394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18A7-0CF6-4245-86AB-A7376F4700BA}"/>
              </a:ext>
            </a:extLst>
          </p:cNvPr>
          <p:cNvSpPr>
            <a:spLocks noGrp="1"/>
          </p:cNvSpPr>
          <p:nvPr>
            <p:ph type="title"/>
          </p:nvPr>
        </p:nvSpPr>
        <p:spPr>
          <a:xfrm>
            <a:off x="10886" y="0"/>
            <a:ext cx="9133114"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5427EE3-3429-4B4A-BED8-F7B6AB47060A}"/>
              </a:ext>
            </a:extLst>
          </p:cNvPr>
          <p:cNvSpPr>
            <a:spLocks noGrp="1"/>
          </p:cNvSpPr>
          <p:nvPr>
            <p:ph type="body" idx="1"/>
          </p:nvPr>
        </p:nvSpPr>
        <p:spPr>
          <a:xfrm>
            <a:off x="199231" y="1346655"/>
            <a:ext cx="4318340"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A7E26282-FDB8-48E7-B838-1BA8E8A8EA8B}"/>
              </a:ext>
            </a:extLst>
          </p:cNvPr>
          <p:cNvSpPr>
            <a:spLocks noGrp="1"/>
          </p:cNvSpPr>
          <p:nvPr>
            <p:ph sz="half" idx="2"/>
          </p:nvPr>
        </p:nvSpPr>
        <p:spPr>
          <a:xfrm>
            <a:off x="208529" y="2191659"/>
            <a:ext cx="4299744" cy="4209140"/>
          </a:xfrm>
        </p:spPr>
        <p:txBody>
          <a:bodyPr/>
          <a:lstStyle>
            <a:lvl1pPr>
              <a:defRPr sz="2400"/>
            </a:lvl1pPr>
            <a:lvl2pPr>
              <a:defRPr sz="24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25BE1686-3D7A-41E7-B861-4F8540DF8880}"/>
              </a:ext>
            </a:extLst>
          </p:cNvPr>
          <p:cNvSpPr>
            <a:spLocks noGrp="1"/>
          </p:cNvSpPr>
          <p:nvPr>
            <p:ph type="body" sz="quarter" idx="3"/>
          </p:nvPr>
        </p:nvSpPr>
        <p:spPr>
          <a:xfrm>
            <a:off x="4629150" y="1346655"/>
            <a:ext cx="4286250"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A2AE6413-25C7-4953-A999-9E38CBF10B75}"/>
              </a:ext>
            </a:extLst>
          </p:cNvPr>
          <p:cNvSpPr>
            <a:spLocks noGrp="1"/>
          </p:cNvSpPr>
          <p:nvPr>
            <p:ph sz="quarter" idx="4"/>
          </p:nvPr>
        </p:nvSpPr>
        <p:spPr>
          <a:xfrm>
            <a:off x="4629150" y="2191658"/>
            <a:ext cx="4286250" cy="4209141"/>
          </a:xfrm>
        </p:spPr>
        <p:txBody>
          <a:bodyPr/>
          <a:lstStyle>
            <a:lvl1pPr>
              <a:defRPr sz="2400"/>
            </a:lvl1pPr>
            <a:lvl2pPr>
              <a:defRPr sz="24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a:extLst>
              <a:ext uri="{FF2B5EF4-FFF2-40B4-BE49-F238E27FC236}">
                <a16:creationId xmlns:a16="http://schemas.microsoft.com/office/drawing/2014/main" id="{8C450D01-647A-4DD2-9E34-A75B4318DC9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58DB351-35A8-45FE-B767-5802C07A059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B82730EE-0686-48F0-B8C4-7D060C335F65}"/>
              </a:ext>
            </a:extLst>
          </p:cNvPr>
          <p:cNvSpPr>
            <a:spLocks noGrp="1" noChangeArrowheads="1"/>
          </p:cNvSpPr>
          <p:nvPr>
            <p:ph type="sldNum" sz="quarter" idx="12"/>
          </p:nvPr>
        </p:nvSpPr>
        <p:spPr>
          <a:ln/>
        </p:spPr>
        <p:txBody>
          <a:bodyPr/>
          <a:lstStyle>
            <a:lvl1pPr>
              <a:defRPr/>
            </a:lvl1pPr>
          </a:lstStyle>
          <a:p>
            <a:pPr>
              <a:defRPr/>
            </a:pPr>
            <a:fld id="{124C7E0C-BB8D-4DB0-B906-18EA8CDB1778}" type="slidenum">
              <a:rPr lang="en-US" altLang="en-US"/>
              <a:pPr>
                <a:defRPr/>
              </a:pPr>
              <a:t>‹#›</a:t>
            </a:fld>
            <a:endParaRPr lang="en-US" altLang="en-US"/>
          </a:p>
        </p:txBody>
      </p:sp>
    </p:spTree>
    <p:extLst>
      <p:ext uri="{BB962C8B-B14F-4D97-AF65-F5344CB8AC3E}">
        <p14:creationId xmlns:p14="http://schemas.microsoft.com/office/powerpoint/2010/main" val="169638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62054-584F-47B7-9FE0-D00C80C7D5AD}"/>
              </a:ext>
            </a:extLst>
          </p:cNvPr>
          <p:cNvSpPr>
            <a:spLocks noGrp="1"/>
          </p:cNvSpPr>
          <p:nvPr>
            <p:ph type="title"/>
          </p:nvPr>
        </p:nvSpPr>
        <p:spPr/>
        <p:txBody>
          <a:bodyPr/>
          <a:lstStyle/>
          <a:p>
            <a:r>
              <a:rPr lang="en-US" dirty="0"/>
              <a:t>Click to edit Master title style</a:t>
            </a:r>
          </a:p>
        </p:txBody>
      </p:sp>
      <p:sp>
        <p:nvSpPr>
          <p:cNvPr id="3" name="Rectangle 4">
            <a:extLst>
              <a:ext uri="{FF2B5EF4-FFF2-40B4-BE49-F238E27FC236}">
                <a16:creationId xmlns:a16="http://schemas.microsoft.com/office/drawing/2014/main" id="{CAC4078B-63DA-44FF-B4C9-0EABBDE3F70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1FDA666-CF66-4B73-9133-EDD3CA0C963D}"/>
              </a:ext>
            </a:extLst>
          </p:cNvPr>
          <p:cNvSpPr>
            <a:spLocks noGrp="1" noChangeArrowheads="1"/>
          </p:cNvSpPr>
          <p:nvPr>
            <p:ph type="sldNum" sz="quarter" idx="12"/>
          </p:nvPr>
        </p:nvSpPr>
        <p:spPr>
          <a:ln/>
        </p:spPr>
        <p:txBody>
          <a:bodyPr/>
          <a:lstStyle>
            <a:lvl1pPr>
              <a:defRPr/>
            </a:lvl1pPr>
          </a:lstStyle>
          <a:p>
            <a:pPr>
              <a:defRPr/>
            </a:pPr>
            <a:fld id="{F0B558BD-87EF-4DEF-97D5-51D1F3E24652}" type="slidenum">
              <a:rPr lang="en-US" altLang="en-US"/>
              <a:pPr>
                <a:defRPr/>
              </a:pPr>
              <a:t>‹#›</a:t>
            </a:fld>
            <a:endParaRPr lang="en-US" altLang="en-US"/>
          </a:p>
        </p:txBody>
      </p:sp>
    </p:spTree>
    <p:extLst>
      <p:ext uri="{BB962C8B-B14F-4D97-AF65-F5344CB8AC3E}">
        <p14:creationId xmlns:p14="http://schemas.microsoft.com/office/powerpoint/2010/main" val="427060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2E27027-7B6C-4077-872D-5F359D8739E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C690AFB-C89F-4746-BF6B-DEE874D2D1D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E090552-BAE0-4D1C-BB75-ED0639EEE7FE}"/>
              </a:ext>
            </a:extLst>
          </p:cNvPr>
          <p:cNvSpPr>
            <a:spLocks noGrp="1" noChangeArrowheads="1"/>
          </p:cNvSpPr>
          <p:nvPr>
            <p:ph type="sldNum" sz="quarter" idx="12"/>
          </p:nvPr>
        </p:nvSpPr>
        <p:spPr>
          <a:ln/>
        </p:spPr>
        <p:txBody>
          <a:bodyPr/>
          <a:lstStyle>
            <a:lvl1pPr>
              <a:defRPr/>
            </a:lvl1pPr>
          </a:lstStyle>
          <a:p>
            <a:pPr>
              <a:defRPr/>
            </a:pPr>
            <a:fld id="{1671835D-F88D-4DB1-965D-330BBADA1CBF}" type="slidenum">
              <a:rPr lang="en-US" altLang="en-US"/>
              <a:pPr>
                <a:defRPr/>
              </a:pPr>
              <a:t>‹#›</a:t>
            </a:fld>
            <a:endParaRPr lang="en-US" altLang="en-US"/>
          </a:p>
        </p:txBody>
      </p:sp>
    </p:spTree>
    <p:extLst>
      <p:ext uri="{BB962C8B-B14F-4D97-AF65-F5344CB8AC3E}">
        <p14:creationId xmlns:p14="http://schemas.microsoft.com/office/powerpoint/2010/main" val="1066925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709B4-C912-4A4F-A659-D0AA4E7FE31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893456-A5AF-406E-B8FD-552F617ED56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BCD3E9-EC67-483F-AA65-F84081CAA9C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A190634E-0D82-497B-8250-75DD8514340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5DD5639-AFA7-4A72-827A-87907A3139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4980704-E7FF-4BB1-BCD6-5B79E2FDCEEC}"/>
              </a:ext>
            </a:extLst>
          </p:cNvPr>
          <p:cNvSpPr>
            <a:spLocks noGrp="1" noChangeArrowheads="1"/>
          </p:cNvSpPr>
          <p:nvPr>
            <p:ph type="sldNum" sz="quarter" idx="12"/>
          </p:nvPr>
        </p:nvSpPr>
        <p:spPr>
          <a:ln/>
        </p:spPr>
        <p:txBody>
          <a:bodyPr/>
          <a:lstStyle>
            <a:lvl1pPr>
              <a:defRPr/>
            </a:lvl1pPr>
          </a:lstStyle>
          <a:p>
            <a:pPr>
              <a:defRPr/>
            </a:pPr>
            <a:fld id="{90D473CB-A67A-4D31-85EB-E03527581D09}" type="slidenum">
              <a:rPr lang="en-US" altLang="en-US"/>
              <a:pPr>
                <a:defRPr/>
              </a:pPr>
              <a:t>‹#›</a:t>
            </a:fld>
            <a:endParaRPr lang="en-US" altLang="en-US"/>
          </a:p>
        </p:txBody>
      </p:sp>
    </p:spTree>
    <p:extLst>
      <p:ext uri="{BB962C8B-B14F-4D97-AF65-F5344CB8AC3E}">
        <p14:creationId xmlns:p14="http://schemas.microsoft.com/office/powerpoint/2010/main" val="51313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B3D49C0-B268-41DE-92D5-A3898DFC5664}"/>
              </a:ext>
            </a:extLst>
          </p:cNvPr>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548E9A4-A2B3-4791-82C7-E7B656C557CA}"/>
              </a:ext>
            </a:extLst>
          </p:cNvPr>
          <p:cNvSpPr>
            <a:spLocks noGrp="1" noChangeArrowheads="1"/>
          </p:cNvSpPr>
          <p:nvPr>
            <p:ph type="body" idx="1"/>
          </p:nvPr>
        </p:nvSpPr>
        <p:spPr bwMode="auto">
          <a:xfrm>
            <a:off x="0" y="1143000"/>
            <a:ext cx="91440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a:p>
            <a:pPr lvl="4"/>
            <a:endParaRPr lang="en-US" altLang="en-US"/>
          </a:p>
        </p:txBody>
      </p:sp>
      <p:sp>
        <p:nvSpPr>
          <p:cNvPr id="1028" name="Rectangle 4">
            <a:extLst>
              <a:ext uri="{FF2B5EF4-FFF2-40B4-BE49-F238E27FC236}">
                <a16:creationId xmlns:a16="http://schemas.microsoft.com/office/drawing/2014/main" id="{537A1C1B-ADEC-4C11-9F9E-DD6A43543A52}"/>
              </a:ext>
            </a:extLst>
          </p:cNvPr>
          <p:cNvSpPr>
            <a:spLocks noGrp="1" noChangeArrowheads="1"/>
          </p:cNvSpPr>
          <p:nvPr>
            <p:ph type="dt" sz="half" idx="2"/>
          </p:nvPr>
        </p:nvSpPr>
        <p:spPr bwMode="auto">
          <a:xfrm>
            <a:off x="2286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AD608920-07C8-4E93-B78A-CAD989699A76}"/>
              </a:ext>
            </a:extLst>
          </p:cNvPr>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a:p>
        </p:txBody>
      </p:sp>
      <p:sp>
        <p:nvSpPr>
          <p:cNvPr id="1030" name="Rectangle 6">
            <a:extLst>
              <a:ext uri="{FF2B5EF4-FFF2-40B4-BE49-F238E27FC236}">
                <a16:creationId xmlns:a16="http://schemas.microsoft.com/office/drawing/2014/main" id="{0ED377FB-1DA6-41AA-9CB1-93971507ABCE}"/>
              </a:ext>
            </a:extLst>
          </p:cNvPr>
          <p:cNvSpPr>
            <a:spLocks noGrp="1" noChangeArrowheads="1"/>
          </p:cNvSpPr>
          <p:nvPr>
            <p:ph type="sldNum" sz="quarter" idx="4"/>
          </p:nvPr>
        </p:nvSpPr>
        <p:spPr bwMode="auto">
          <a:xfrm>
            <a:off x="7010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6D5EE758-32AA-47A6-8B49-56134D3C735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800"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27">
                                            <p:txEl>
                                              <p:pRg st="0" end="0"/>
                                            </p:txEl>
                                          </p:spTgt>
                                        </p:tgtEl>
                                        <p:attrNameLst>
                                          <p:attrName>style.visibility</p:attrName>
                                        </p:attrNameLst>
                                      </p:cBhvr>
                                      <p:to>
                                        <p:strVal val="visible"/>
                                      </p:to>
                                    </p:set>
                                    <p:animEffect transition="in" filter="wipe(left)">
                                      <p:cBhvr>
                                        <p:cTn id="11" dur="500"/>
                                        <p:tgtEl>
                                          <p:spTgt spid="1027">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wipe(left)">
                                      <p:cBhvr>
                                        <p:cTn id="15" dur="500"/>
                                        <p:tgtEl>
                                          <p:spTgt spid="1027">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Effect transition="in" filter="wipe(left)">
                                      <p:cBhvr>
                                        <p:cTn id="19" dur="500"/>
                                        <p:tgtEl>
                                          <p:spTgt spid="1027">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27">
                                            <p:txEl>
                                              <p:pRg st="3" end="3"/>
                                            </p:txEl>
                                          </p:spTgt>
                                        </p:tgtEl>
                                        <p:attrNameLst>
                                          <p:attrName>style.visibility</p:attrName>
                                        </p:attrNameLst>
                                      </p:cBhvr>
                                      <p:to>
                                        <p:strVal val="visible"/>
                                      </p:to>
                                    </p:set>
                                    <p:animEffect transition="in" filter="wipe(left)">
                                      <p:cBhvr>
                                        <p:cTn id="23" dur="500"/>
                                        <p:tgtEl>
                                          <p:spTgt spid="1027">
                                            <p:txEl>
                                              <p:pRg st="3" end="3"/>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wipe(left)">
                                      <p:cBhvr>
                                        <p:cTn id="27" dur="500"/>
                                        <p:tgtEl>
                                          <p:spTgt spid="1027">
                                            <p:txEl>
                                              <p:pRg st="4" end="4"/>
                                            </p:txEl>
                                          </p:spTgt>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028"/>
                                        </p:tgtEl>
                                        <p:attrNameLst>
                                          <p:attrName>style.visibility</p:attrName>
                                        </p:attrNameLst>
                                      </p:cBhvr>
                                      <p:to>
                                        <p:strVal val="visible"/>
                                      </p:to>
                                    </p:set>
                                    <p:animEffect transition="in" filter="wipe(left)">
                                      <p:cBhvr>
                                        <p:cTn id="31" dur="500"/>
                                        <p:tgtEl>
                                          <p:spTgt spid="1028"/>
                                        </p:tgtEl>
                                      </p:cBhvr>
                                    </p:animEffect>
                                  </p:childTnLst>
                                </p:cTn>
                              </p:par>
                            </p:childTnLst>
                          </p:cTn>
                        </p:par>
                        <p:par>
                          <p:cTn id="32" fill="hold" nodeType="afterGroup">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029"/>
                                        </p:tgtEl>
                                        <p:attrNameLst>
                                          <p:attrName>style.visibility</p:attrName>
                                        </p:attrNameLst>
                                      </p:cBhvr>
                                      <p:to>
                                        <p:strVal val="visible"/>
                                      </p:to>
                                    </p:set>
                                    <p:animEffect transition="in" filter="wipe(left)">
                                      <p:cBhvr>
                                        <p:cTn id="35" dur="500"/>
                                        <p:tgtEl>
                                          <p:spTgt spid="1029"/>
                                        </p:tgtEl>
                                      </p:cBhvr>
                                    </p:animEffect>
                                  </p:childTnLst>
                                </p:cTn>
                              </p:par>
                            </p:childTnLst>
                          </p:cTn>
                        </p:par>
                        <p:par>
                          <p:cTn id="36" fill="hold" nodeType="afterGroup">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030"/>
                                        </p:tgtEl>
                                        <p:attrNameLst>
                                          <p:attrName>style.visibility</p:attrName>
                                        </p:attrNameLst>
                                      </p:cBhvr>
                                      <p:to>
                                        <p:strVal val="visible"/>
                                      </p:to>
                                    </p:set>
                                    <p:animEffect transition="in" filter="wipe(left)">
                                      <p:cBhvr>
                                        <p:cTn id="39"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bldLvl="5" autoUpdateAnimBg="0" advAuto="0">
        <p:tmplLst>
          <p:tmpl lvl="1">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P spid="1028" grpId="0" autoUpdateAnimBg="0"/>
      <p:bldP spid="1029" grpId="0" autoUpdateAnimBg="0"/>
      <p:bldP spid="1030" grpId="0" autoUpdateAnimBg="0"/>
    </p:bldLst>
  </p:timing>
  <p:hf hdr="0" dt="0"/>
  <p:txStyles>
    <p:titleStyle>
      <a:lvl1pPr algn="ctr" rtl="0" eaLnBrk="0" fontAlgn="base" hangingPunct="0">
        <a:spcBef>
          <a:spcPct val="0"/>
        </a:spcBef>
        <a:spcAft>
          <a:spcPct val="0"/>
        </a:spcAft>
        <a:defRPr sz="3600" b="1" kern="1200">
          <a:solidFill>
            <a:srgbClr val="000066"/>
          </a:solidFill>
          <a:latin typeface="+mj-lt"/>
          <a:ea typeface="+mj-ea"/>
          <a:cs typeface="+mj-cs"/>
        </a:defRPr>
      </a:lvl1pPr>
      <a:lvl2pPr algn="ctr" rtl="0" eaLnBrk="0" fontAlgn="base" hangingPunct="0">
        <a:spcBef>
          <a:spcPct val="0"/>
        </a:spcBef>
        <a:spcAft>
          <a:spcPct val="0"/>
        </a:spcAft>
        <a:defRPr sz="3600" b="1">
          <a:solidFill>
            <a:srgbClr val="000066"/>
          </a:solidFill>
          <a:latin typeface="Arial" panose="020B0604020202020204" pitchFamily="34" charset="0"/>
        </a:defRPr>
      </a:lvl2pPr>
      <a:lvl3pPr algn="ctr" rtl="0" eaLnBrk="0" fontAlgn="base" hangingPunct="0">
        <a:spcBef>
          <a:spcPct val="0"/>
        </a:spcBef>
        <a:spcAft>
          <a:spcPct val="0"/>
        </a:spcAft>
        <a:defRPr sz="3600" b="1">
          <a:solidFill>
            <a:srgbClr val="000066"/>
          </a:solidFill>
          <a:latin typeface="Arial" panose="020B0604020202020204" pitchFamily="34" charset="0"/>
        </a:defRPr>
      </a:lvl3pPr>
      <a:lvl4pPr algn="ctr" rtl="0" eaLnBrk="0" fontAlgn="base" hangingPunct="0">
        <a:spcBef>
          <a:spcPct val="0"/>
        </a:spcBef>
        <a:spcAft>
          <a:spcPct val="0"/>
        </a:spcAft>
        <a:defRPr sz="3600" b="1">
          <a:solidFill>
            <a:srgbClr val="000066"/>
          </a:solidFill>
          <a:latin typeface="Arial" panose="020B0604020202020204" pitchFamily="34" charset="0"/>
        </a:defRPr>
      </a:lvl4pPr>
      <a:lvl5pPr algn="ctr" rtl="0" eaLnBrk="0" fontAlgn="base" hangingPunct="0">
        <a:spcBef>
          <a:spcPct val="0"/>
        </a:spcBef>
        <a:spcAft>
          <a:spcPct val="0"/>
        </a:spcAft>
        <a:defRPr sz="3600" b="1">
          <a:solidFill>
            <a:srgbClr val="000066"/>
          </a:solidFill>
          <a:latin typeface="Arial" panose="020B0604020202020204" pitchFamily="34" charset="0"/>
        </a:defRPr>
      </a:lvl5pPr>
      <a:lvl6pPr marL="457200" algn="ctr" rtl="0" fontAlgn="base">
        <a:spcBef>
          <a:spcPct val="0"/>
        </a:spcBef>
        <a:spcAft>
          <a:spcPct val="0"/>
        </a:spcAft>
        <a:defRPr sz="4400" b="1">
          <a:solidFill>
            <a:schemeClr val="tx2"/>
          </a:solidFill>
          <a:latin typeface="Arial" panose="020B0604020202020204" pitchFamily="34" charset="0"/>
        </a:defRPr>
      </a:lvl6pPr>
      <a:lvl7pPr marL="914400" algn="ctr" rtl="0" fontAlgn="base">
        <a:spcBef>
          <a:spcPct val="0"/>
        </a:spcBef>
        <a:spcAft>
          <a:spcPct val="0"/>
        </a:spcAft>
        <a:defRPr sz="4400" b="1">
          <a:solidFill>
            <a:schemeClr val="tx2"/>
          </a:solidFill>
          <a:latin typeface="Arial" panose="020B0604020202020204" pitchFamily="34" charset="0"/>
        </a:defRPr>
      </a:lvl7pPr>
      <a:lvl8pPr marL="1371600" algn="ctr" rtl="0" fontAlgn="base">
        <a:spcBef>
          <a:spcPct val="0"/>
        </a:spcBef>
        <a:spcAft>
          <a:spcPct val="0"/>
        </a:spcAft>
        <a:defRPr sz="4400" b="1">
          <a:solidFill>
            <a:schemeClr val="tx2"/>
          </a:solidFill>
          <a:latin typeface="Arial" panose="020B0604020202020204" pitchFamily="34" charset="0"/>
        </a:defRPr>
      </a:lvl8pPr>
      <a:lvl9pPr marL="1828800" algn="ctr" rtl="0" fontAlgn="base">
        <a:spcBef>
          <a:spcPct val="0"/>
        </a:spcBef>
        <a:spcAft>
          <a:spcPct val="0"/>
        </a:spcAft>
        <a:defRPr sz="44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800" b="1" kern="1200">
          <a:solidFill>
            <a:srgbClr val="003399"/>
          </a:solidFill>
          <a:latin typeface="+mn-lt"/>
          <a:ea typeface="+mn-ea"/>
          <a:cs typeface="+mn-cs"/>
        </a:defRPr>
      </a:lvl2pPr>
      <a:lvl3pPr marL="1143000" indent="-228600" algn="l" rtl="0" eaLnBrk="0" fontAlgn="base" hangingPunct="0">
        <a:spcBef>
          <a:spcPct val="20000"/>
        </a:spcBef>
        <a:spcAft>
          <a:spcPct val="0"/>
        </a:spcAft>
        <a:buChar char="•"/>
        <a:defRPr sz="2400" b="1" kern="1200">
          <a:solidFill>
            <a:srgbClr val="003399"/>
          </a:solidFill>
          <a:latin typeface="+mn-lt"/>
          <a:ea typeface="+mn-ea"/>
          <a:cs typeface="+mn-cs"/>
        </a:defRPr>
      </a:lvl3pPr>
      <a:lvl4pPr marL="1600200" indent="-228600" algn="l" rtl="0" eaLnBrk="0" fontAlgn="base" hangingPunct="0">
        <a:spcBef>
          <a:spcPct val="20000"/>
        </a:spcBef>
        <a:spcAft>
          <a:spcPct val="0"/>
        </a:spcAft>
        <a:buChar char="–"/>
        <a:defRPr sz="2000" b="1" kern="1200">
          <a:solidFill>
            <a:srgbClr val="003399"/>
          </a:solidFill>
          <a:latin typeface="+mn-lt"/>
          <a:ea typeface="+mn-ea"/>
          <a:cs typeface="+mn-cs"/>
        </a:defRPr>
      </a:lvl4pPr>
      <a:lvl5pPr marL="2057400" indent="-228600" algn="l" rtl="0" eaLnBrk="0" fontAlgn="base" hangingPunct="0">
        <a:spcBef>
          <a:spcPct val="20000"/>
        </a:spcBef>
        <a:spcAft>
          <a:spcPct val="0"/>
        </a:spcAft>
        <a:buChar char="»"/>
        <a:defRPr sz="2000" b="1"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535B7DD4-146C-4E3A-BBF9-6CCF3A14AAFA}"/>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71B8828A-17BB-4405-9B10-43309E3492CA}"/>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450238A-A809-4732-81BC-4C3D25C30D3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53BCB488-F937-46DA-B517-4A1F389F2275}"/>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E36D5D58-5040-44E1-BDE9-3EFB67CC818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3D06E3E-FC71-4878-A101-59E4064A9E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793" r:id="rId3"/>
    <p:sldLayoutId id="2147483794" r:id="rId4"/>
    <p:sldLayoutId id="2147483795" r:id="rId5"/>
    <p:sldLayoutId id="2147483803" r:id="rId6"/>
    <p:sldLayoutId id="2147483804" r:id="rId7"/>
    <p:sldLayoutId id="2147483796" r:id="rId8"/>
    <p:sldLayoutId id="2147483797" r:id="rId9"/>
    <p:sldLayoutId id="2147483798" r:id="rId10"/>
    <p:sldLayoutId id="2147483799" r:id="rId11"/>
  </p:sldLayoutIdLst>
  <p:hf hd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opencaching.pl/viewcache.php?cacheid=29015" TargetMode="External"/><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www.gocomics.com/working-daze/2017/01/18" TargetMode="Externa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uburbancorrespondent.blogspot.com/2011_09_01_archive.html" TargetMode="External"/><Relationship Id="rId2" Type="http://schemas.openxmlformats.org/officeDocument/2006/relationships/image" Target="../media/image8.gif"/><Relationship Id="rId1" Type="http://schemas.openxmlformats.org/officeDocument/2006/relationships/slideLayout" Target="../slideLayouts/slideLayout8.xml"/><Relationship Id="rId6" Type="http://schemas.openxmlformats.org/officeDocument/2006/relationships/hyperlink" Target="http://www.publicdomainpictures.net/view-image.php?image=151821&amp;picture=thinking-stick-man" TargetMode="External"/><Relationship Id="rId5" Type="http://schemas.openxmlformats.org/officeDocument/2006/relationships/image" Target="../media/image9.jpg"/><Relationship Id="rId4" Type="http://schemas.openxmlformats.org/officeDocument/2006/relationships/hyperlink" Target="https://creativecommons.org/licenses/by-nc-nd/3.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5985C81-3F88-453C-B224-5A3500630F6F}"/>
              </a:ext>
            </a:extLst>
          </p:cNvPr>
          <p:cNvSpPr>
            <a:spLocks noGrp="1"/>
          </p:cNvSpPr>
          <p:nvPr>
            <p:ph type="sldNum" sz="quarter" idx="12"/>
          </p:nvPr>
        </p:nvSpPr>
        <p:spPr/>
        <p:txBody>
          <a:bodyPr/>
          <a:lstStyle/>
          <a:p>
            <a:pPr>
              <a:defRPr/>
            </a:pPr>
            <a:fld id="{7342BD8B-42BB-4C36-A823-8022C24A767B}" type="slidenum">
              <a:rPr lang="en-US" altLang="en-US"/>
              <a:pPr>
                <a:defRPr/>
              </a:pPr>
              <a:t>1</a:t>
            </a:fld>
            <a:endParaRPr lang="en-US" altLang="en-US" dirty="0"/>
          </a:p>
        </p:txBody>
      </p:sp>
      <p:sp>
        <p:nvSpPr>
          <p:cNvPr id="15363" name="Rectangle 1027">
            <a:extLst>
              <a:ext uri="{FF2B5EF4-FFF2-40B4-BE49-F238E27FC236}">
                <a16:creationId xmlns:a16="http://schemas.microsoft.com/office/drawing/2014/main" id="{EED5200F-9E9D-4D47-AD35-665D60F24CD0}"/>
              </a:ext>
            </a:extLst>
          </p:cNvPr>
          <p:cNvSpPr>
            <a:spLocks noChangeArrowheads="1"/>
          </p:cNvSpPr>
          <p:nvPr/>
        </p:nvSpPr>
        <p:spPr bwMode="auto">
          <a:xfrm>
            <a:off x="228600" y="457200"/>
            <a:ext cx="8610600" cy="594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rgbClr val="003399"/>
                </a:solidFill>
                <a:latin typeface="Arial" panose="020B0604020202020204" pitchFamily="34" charset="0"/>
              </a:defRPr>
            </a:lvl1pPr>
            <a:lvl2pPr marL="742950" indent="-285750">
              <a:spcBef>
                <a:spcPct val="20000"/>
              </a:spcBef>
              <a:buChar char="–"/>
              <a:defRPr sz="2800" b="1">
                <a:solidFill>
                  <a:srgbClr val="003399"/>
                </a:solidFill>
                <a:latin typeface="Arial" panose="020B0604020202020204" pitchFamily="34" charset="0"/>
              </a:defRPr>
            </a:lvl2pPr>
            <a:lvl3pPr marL="1143000" indent="-228600">
              <a:spcBef>
                <a:spcPct val="20000"/>
              </a:spcBef>
              <a:buChar char="•"/>
              <a:defRPr sz="2400" b="1">
                <a:solidFill>
                  <a:srgbClr val="003399"/>
                </a:solidFill>
                <a:latin typeface="Arial" panose="020B0604020202020204" pitchFamily="34" charset="0"/>
              </a:defRPr>
            </a:lvl3pPr>
            <a:lvl4pPr marL="1600200" indent="-228600">
              <a:spcBef>
                <a:spcPct val="20000"/>
              </a:spcBef>
              <a:buChar char="–"/>
              <a:defRPr sz="2000" b="1">
                <a:solidFill>
                  <a:srgbClr val="003399"/>
                </a:solidFill>
                <a:latin typeface="Arial" panose="020B0604020202020204" pitchFamily="34" charset="0"/>
              </a:defRPr>
            </a:lvl4pPr>
            <a:lvl5pPr marL="2057400" indent="-228600">
              <a:spcBef>
                <a:spcPct val="20000"/>
              </a:spcBef>
              <a:buChar char="»"/>
              <a:defRPr sz="2000" b="1">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b="1">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b="1">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b="1">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b="1">
                <a:solidFill>
                  <a:srgbClr val="003399"/>
                </a:solidFill>
                <a:latin typeface="Arial" panose="020B0604020202020204" pitchFamily="34" charset="0"/>
              </a:defRPr>
            </a:lvl9pPr>
          </a:lstStyle>
          <a:p>
            <a:pPr eaLnBrk="1" hangingPunct="1">
              <a:spcBef>
                <a:spcPct val="0"/>
              </a:spcBef>
              <a:buFontTx/>
              <a:buNone/>
            </a:pPr>
            <a:r>
              <a:rPr lang="en-US" altLang="en-US" sz="2800">
                <a:solidFill>
                  <a:schemeClr val="tx1"/>
                </a:solidFill>
                <a:cs typeface="Arial" panose="020B0604020202020204" pitchFamily="34" charset="0"/>
              </a:rPr>
              <a:t>Heirs to a society which had over-invested in empire, and surrounded by the increasingly shabby remnants of a dwindling inheritance, they could not bring themselves at the moment of crisis to surrender their memories and alter the antique pattern of their lives.  At a time when the face of Europe was altering more rapidly than ever before, the country that had once been its leading power proved to be lacking the essential ingredient for survival - the willingness to change.</a:t>
            </a:r>
          </a:p>
          <a:p>
            <a:pPr eaLnBrk="1" hangingPunct="1">
              <a:spcBef>
                <a:spcPct val="0"/>
              </a:spcBef>
              <a:buFontTx/>
              <a:buNone/>
            </a:pPr>
            <a:endParaRPr lang="en-US" altLang="en-US" sz="2800">
              <a:solidFill>
                <a:schemeClr val="tx1"/>
              </a:solidFill>
              <a:cs typeface="Arial" panose="020B0604020202020204" pitchFamily="34" charset="0"/>
            </a:endParaRPr>
          </a:p>
          <a:p>
            <a:pPr>
              <a:spcBef>
                <a:spcPct val="0"/>
              </a:spcBef>
              <a:buFontTx/>
              <a:buNone/>
            </a:pPr>
            <a:r>
              <a:rPr lang="en-US" altLang="en-US" sz="2400">
                <a:solidFill>
                  <a:schemeClr val="tx1"/>
                </a:solidFill>
                <a:cs typeface="Times New Roman" panose="02020603050405020304" pitchFamily="18" charset="0"/>
              </a:rPr>
              <a:t>Historian J. H. Elliott's epitaph to the decline of Imperial Spain during the seventeenth century</a:t>
            </a:r>
          </a:p>
        </p:txBody>
      </p:sp>
      <p:sp>
        <p:nvSpPr>
          <p:cNvPr id="15364" name="Rectangle 1028">
            <a:extLst>
              <a:ext uri="{FF2B5EF4-FFF2-40B4-BE49-F238E27FC236}">
                <a16:creationId xmlns:a16="http://schemas.microsoft.com/office/drawing/2014/main" id="{B9A84F28-9FA9-4A74-8984-7D5A4A599807}"/>
              </a:ext>
            </a:extLst>
          </p:cNvPr>
          <p:cNvSpPr>
            <a:spLocks noChangeArrowheads="1"/>
          </p:cNvSpPr>
          <p:nvPr/>
        </p:nvSpPr>
        <p:spPr bwMode="auto">
          <a:xfrm>
            <a:off x="0" y="4189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rgbClr val="003399"/>
                </a:solidFill>
                <a:latin typeface="Arial" panose="020B0604020202020204" pitchFamily="34" charset="0"/>
              </a:defRPr>
            </a:lvl1pPr>
            <a:lvl2pPr marL="742950" indent="-285750">
              <a:spcBef>
                <a:spcPct val="20000"/>
              </a:spcBef>
              <a:buChar char="–"/>
              <a:defRPr sz="2800" b="1">
                <a:solidFill>
                  <a:srgbClr val="003399"/>
                </a:solidFill>
                <a:latin typeface="Arial" panose="020B0604020202020204" pitchFamily="34" charset="0"/>
              </a:defRPr>
            </a:lvl2pPr>
            <a:lvl3pPr marL="1143000" indent="-228600">
              <a:spcBef>
                <a:spcPct val="20000"/>
              </a:spcBef>
              <a:buChar char="•"/>
              <a:defRPr sz="2400" b="1">
                <a:solidFill>
                  <a:srgbClr val="003399"/>
                </a:solidFill>
                <a:latin typeface="Arial" panose="020B0604020202020204" pitchFamily="34" charset="0"/>
              </a:defRPr>
            </a:lvl3pPr>
            <a:lvl4pPr marL="1600200" indent="-228600">
              <a:spcBef>
                <a:spcPct val="20000"/>
              </a:spcBef>
              <a:buChar char="–"/>
              <a:defRPr sz="2000" b="1">
                <a:solidFill>
                  <a:srgbClr val="003399"/>
                </a:solidFill>
                <a:latin typeface="Arial" panose="020B0604020202020204" pitchFamily="34" charset="0"/>
              </a:defRPr>
            </a:lvl4pPr>
            <a:lvl5pPr marL="2057400" indent="-228600">
              <a:spcBef>
                <a:spcPct val="20000"/>
              </a:spcBef>
              <a:buChar char="»"/>
              <a:defRPr sz="2000" b="1">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b="1">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b="1">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b="1">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b="1">
                <a:solidFill>
                  <a:srgbClr val="003399"/>
                </a:solidFill>
                <a:latin typeface="Arial" panose="020B0604020202020204" pitchFamily="34" charset="0"/>
              </a:defRPr>
            </a:lvl9pPr>
          </a:lstStyle>
          <a:p>
            <a:pPr eaLnBrk="1" hangingPunct="1">
              <a:spcBef>
                <a:spcPct val="0"/>
              </a:spcBef>
              <a:buFontTx/>
              <a:buNone/>
            </a:pPr>
            <a:endParaRPr lang="en-US" altLang="en-US" sz="2400" b="0">
              <a:solidFill>
                <a:schemeClr val="tx1"/>
              </a:solidFill>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20" name="Rectangle 4">
            <a:extLst>
              <a:ext uri="{FF2B5EF4-FFF2-40B4-BE49-F238E27FC236}">
                <a16:creationId xmlns:a16="http://schemas.microsoft.com/office/drawing/2014/main" id="{50E50800-8FA4-4E0E-A912-9EEA215D38B2}"/>
              </a:ext>
            </a:extLst>
          </p:cNvPr>
          <p:cNvSpPr>
            <a:spLocks noGrp="1" noChangeArrowheads="1"/>
          </p:cNvSpPr>
          <p:nvPr>
            <p:ph type="title"/>
          </p:nvPr>
        </p:nvSpPr>
        <p:spPr/>
        <p:txBody>
          <a:bodyPr/>
          <a:lstStyle/>
          <a:p>
            <a:pPr eaLnBrk="1" hangingPunct="1"/>
            <a:r>
              <a:rPr lang="en-US" altLang="en-US"/>
              <a:t>Basic Job Skills</a:t>
            </a:r>
          </a:p>
        </p:txBody>
      </p:sp>
      <p:sp>
        <p:nvSpPr>
          <p:cNvPr id="5" name="Slide Number Placeholder 5">
            <a:extLst>
              <a:ext uri="{FF2B5EF4-FFF2-40B4-BE49-F238E27FC236}">
                <a16:creationId xmlns:a16="http://schemas.microsoft.com/office/drawing/2014/main" id="{C933B30E-79F6-4F66-A2FD-9E5ABD31CB83}"/>
              </a:ext>
            </a:extLst>
          </p:cNvPr>
          <p:cNvSpPr>
            <a:spLocks noGrp="1"/>
          </p:cNvSpPr>
          <p:nvPr>
            <p:ph type="sldNum" sz="quarter" idx="12"/>
          </p:nvPr>
        </p:nvSpPr>
        <p:spPr/>
        <p:txBody>
          <a:bodyPr/>
          <a:lstStyle/>
          <a:p>
            <a:pPr>
              <a:defRPr/>
            </a:pPr>
            <a:fld id="{3CA11A26-A1F4-468F-BE4E-777B7F8093AB}" type="slidenum">
              <a:rPr lang="en-US" altLang="en-US"/>
              <a:pPr>
                <a:defRPr/>
              </a:pPr>
              <a:t>10</a:t>
            </a:fld>
            <a:endParaRPr lang="en-US" altLang="en-US"/>
          </a:p>
        </p:txBody>
      </p:sp>
      <p:graphicFrame>
        <p:nvGraphicFramePr>
          <p:cNvPr id="3" name="Diagram 2">
            <a:extLst>
              <a:ext uri="{FF2B5EF4-FFF2-40B4-BE49-F238E27FC236}">
                <a16:creationId xmlns:a16="http://schemas.microsoft.com/office/drawing/2014/main" id="{2B44C4F4-B918-4186-B28C-8151F5D57CFD}"/>
              </a:ext>
            </a:extLst>
          </p:cNvPr>
          <p:cNvGraphicFramePr/>
          <p:nvPr>
            <p:extLst>
              <p:ext uri="{D42A27DB-BD31-4B8C-83A1-F6EECF244321}">
                <p14:modId xmlns:p14="http://schemas.microsoft.com/office/powerpoint/2010/main" val="2898407728"/>
              </p:ext>
            </p:extLst>
          </p:nvPr>
        </p:nvGraphicFramePr>
        <p:xfrm>
          <a:off x="228600" y="1219200"/>
          <a:ext cx="8763000" cy="513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22347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checkerboard(across)">
                                      <p:cBhvr>
                                        <p:cTn id="7" dur="500"/>
                                        <p:tgtEl>
                                          <p:spTgt spid="60420"/>
                                        </p:tgtEl>
                                      </p:cBhvr>
                                    </p:animEffect>
                                  </p:childTnLst>
                                </p:cTn>
                              </p:par>
                            </p:childTnLst>
                          </p:cTn>
                        </p:par>
                        <p:par>
                          <p:cTn id="8" fill="hold">
                            <p:stCondLst>
                              <p:cond delay="500"/>
                            </p:stCondLst>
                            <p:childTnLst>
                              <p:par>
                                <p:cTn id="9" presetID="8" presetClass="entr" presetSubtype="32"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amond(out)">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autoUpdateAnimBg="0"/>
      <p:bldGraphic spid="3"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4" name="Rectangle 4">
            <a:extLst>
              <a:ext uri="{FF2B5EF4-FFF2-40B4-BE49-F238E27FC236}">
                <a16:creationId xmlns:a16="http://schemas.microsoft.com/office/drawing/2014/main" id="{6F974BC0-82BB-4262-9BCC-C7E87577642C}"/>
              </a:ext>
            </a:extLst>
          </p:cNvPr>
          <p:cNvSpPr>
            <a:spLocks noGrp="1" noChangeArrowheads="1"/>
          </p:cNvSpPr>
          <p:nvPr>
            <p:ph type="title"/>
          </p:nvPr>
        </p:nvSpPr>
        <p:spPr/>
        <p:txBody>
          <a:bodyPr/>
          <a:lstStyle/>
          <a:p>
            <a:pPr eaLnBrk="1" hangingPunct="1"/>
            <a:r>
              <a:rPr lang="en-US" altLang="en-US"/>
              <a:t>Basic Job Skills</a:t>
            </a:r>
          </a:p>
        </p:txBody>
      </p:sp>
      <p:sp>
        <p:nvSpPr>
          <p:cNvPr id="5" name="Slide Number Placeholder 5">
            <a:extLst>
              <a:ext uri="{FF2B5EF4-FFF2-40B4-BE49-F238E27FC236}">
                <a16:creationId xmlns:a16="http://schemas.microsoft.com/office/drawing/2014/main" id="{C6326448-267D-4154-B530-675ECE253D5A}"/>
              </a:ext>
            </a:extLst>
          </p:cNvPr>
          <p:cNvSpPr>
            <a:spLocks noGrp="1"/>
          </p:cNvSpPr>
          <p:nvPr>
            <p:ph type="sldNum" sz="quarter" idx="12"/>
          </p:nvPr>
        </p:nvSpPr>
        <p:spPr/>
        <p:txBody>
          <a:bodyPr/>
          <a:lstStyle/>
          <a:p>
            <a:pPr>
              <a:defRPr/>
            </a:pPr>
            <a:fld id="{C799D0E9-C737-4D49-9901-C79D87EBF8EE}" type="slidenum">
              <a:rPr lang="en-US" altLang="en-US"/>
              <a:pPr>
                <a:defRPr/>
              </a:pPr>
              <a:t>11</a:t>
            </a:fld>
            <a:endParaRPr lang="en-US" altLang="en-US"/>
          </a:p>
        </p:txBody>
      </p:sp>
      <p:graphicFrame>
        <p:nvGraphicFramePr>
          <p:cNvPr id="2" name="Diagram 1">
            <a:extLst>
              <a:ext uri="{FF2B5EF4-FFF2-40B4-BE49-F238E27FC236}">
                <a16:creationId xmlns:a16="http://schemas.microsoft.com/office/drawing/2014/main" id="{DDC499E1-5EE6-45CE-A7F4-734F5045F164}"/>
              </a:ext>
            </a:extLst>
          </p:cNvPr>
          <p:cNvGraphicFramePr/>
          <p:nvPr>
            <p:extLst>
              <p:ext uri="{D42A27DB-BD31-4B8C-83A1-F6EECF244321}">
                <p14:modId xmlns:p14="http://schemas.microsoft.com/office/powerpoint/2010/main" val="3567497746"/>
              </p:ext>
            </p:extLst>
          </p:nvPr>
        </p:nvGraphicFramePr>
        <p:xfrm>
          <a:off x="381000" y="1371600"/>
          <a:ext cx="83820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93712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checkerboard(across)">
                                      <p:cBhvr>
                                        <p:cTn id="7" dur="500"/>
                                        <p:tgtEl>
                                          <p:spTgt spid="61444"/>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ox(out)">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autoUpdateAnimBg="0"/>
      <p:bldGraphic spid="2"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50B375EC-DCE4-4760-AE4F-973677846B37}"/>
              </a:ext>
            </a:extLst>
          </p:cNvPr>
          <p:cNvSpPr>
            <a:spLocks noGrp="1"/>
          </p:cNvSpPr>
          <p:nvPr>
            <p:ph type="ftr" sz="quarter" idx="11"/>
          </p:nvPr>
        </p:nvSpPr>
        <p:spPr/>
        <p:txBody>
          <a:bodyPr/>
          <a:lstStyle/>
          <a:p>
            <a:pPr>
              <a:defRPr/>
            </a:pPr>
            <a:endParaRPr lang="en-US" altLang="en-US" dirty="0"/>
          </a:p>
        </p:txBody>
      </p:sp>
      <p:sp>
        <p:nvSpPr>
          <p:cNvPr id="5" name="Slide Number Placeholder 5">
            <a:extLst>
              <a:ext uri="{FF2B5EF4-FFF2-40B4-BE49-F238E27FC236}">
                <a16:creationId xmlns:a16="http://schemas.microsoft.com/office/drawing/2014/main" id="{85E89031-CB29-428D-AA36-74E41FA1C9AE}"/>
              </a:ext>
            </a:extLst>
          </p:cNvPr>
          <p:cNvSpPr>
            <a:spLocks noGrp="1"/>
          </p:cNvSpPr>
          <p:nvPr>
            <p:ph type="sldNum" sz="quarter" idx="12"/>
          </p:nvPr>
        </p:nvSpPr>
        <p:spPr/>
        <p:txBody>
          <a:bodyPr/>
          <a:lstStyle/>
          <a:p>
            <a:pPr>
              <a:defRPr/>
            </a:pPr>
            <a:fld id="{62419D0D-3862-4008-A2C1-5EDDCC9CF6F3}" type="slidenum">
              <a:rPr lang="en-US" altLang="en-US"/>
              <a:pPr>
                <a:defRPr/>
              </a:pPr>
              <a:t>12</a:t>
            </a:fld>
            <a:endParaRPr lang="en-US" altLang="en-US"/>
          </a:p>
        </p:txBody>
      </p:sp>
      <p:sp>
        <p:nvSpPr>
          <p:cNvPr id="62468" name="Rectangle 4">
            <a:extLst>
              <a:ext uri="{FF2B5EF4-FFF2-40B4-BE49-F238E27FC236}">
                <a16:creationId xmlns:a16="http://schemas.microsoft.com/office/drawing/2014/main" id="{7DAFE625-41D0-43CF-9B20-DB6E9ECE0B7D}"/>
              </a:ext>
            </a:extLst>
          </p:cNvPr>
          <p:cNvSpPr>
            <a:spLocks noGrp="1" noChangeArrowheads="1"/>
          </p:cNvSpPr>
          <p:nvPr>
            <p:ph type="title"/>
          </p:nvPr>
        </p:nvSpPr>
        <p:spPr/>
        <p:txBody>
          <a:bodyPr/>
          <a:lstStyle/>
          <a:p>
            <a:pPr eaLnBrk="1" hangingPunct="1"/>
            <a:r>
              <a:rPr lang="en-US" altLang="en-US"/>
              <a:t>Basic Job Skills</a:t>
            </a:r>
          </a:p>
        </p:txBody>
      </p:sp>
      <p:graphicFrame>
        <p:nvGraphicFramePr>
          <p:cNvPr id="2" name="Diagram 1">
            <a:extLst>
              <a:ext uri="{FF2B5EF4-FFF2-40B4-BE49-F238E27FC236}">
                <a16:creationId xmlns:a16="http://schemas.microsoft.com/office/drawing/2014/main" id="{B7AAAD82-5BBA-40B8-A0BC-1342196A3A92}"/>
              </a:ext>
            </a:extLst>
          </p:cNvPr>
          <p:cNvGraphicFramePr/>
          <p:nvPr>
            <p:extLst>
              <p:ext uri="{D42A27DB-BD31-4B8C-83A1-F6EECF244321}">
                <p14:modId xmlns:p14="http://schemas.microsoft.com/office/powerpoint/2010/main" val="953684410"/>
              </p:ext>
            </p:extLst>
          </p:nvPr>
        </p:nvGraphicFramePr>
        <p:xfrm>
          <a:off x="304800" y="1295400"/>
          <a:ext cx="8458200" cy="5143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91098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checkerboard(across)">
                                      <p:cBhvr>
                                        <p:cTn id="7" dur="500"/>
                                        <p:tgtEl>
                                          <p:spTgt spid="62468"/>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autoUpdateAnimBg="0"/>
      <p:bldGraphic spid="2"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56676" name="Rectangle 1028">
            <a:extLst>
              <a:ext uri="{FF2B5EF4-FFF2-40B4-BE49-F238E27FC236}">
                <a16:creationId xmlns:a16="http://schemas.microsoft.com/office/drawing/2014/main" id="{B14D527B-5FBC-4462-9765-05738D7CABF5}"/>
              </a:ext>
            </a:extLst>
          </p:cNvPr>
          <p:cNvSpPr>
            <a:spLocks noGrp="1" noChangeArrowheads="1"/>
          </p:cNvSpPr>
          <p:nvPr>
            <p:ph type="title"/>
          </p:nvPr>
        </p:nvSpPr>
        <p:spPr/>
        <p:txBody>
          <a:bodyPr/>
          <a:lstStyle/>
          <a:p>
            <a:pPr eaLnBrk="1" hangingPunct="1"/>
            <a:r>
              <a:rPr lang="en-US" altLang="en-US"/>
              <a:t>Additional Assets for Successful Masonic Leaders</a:t>
            </a:r>
          </a:p>
        </p:txBody>
      </p:sp>
      <p:sp>
        <p:nvSpPr>
          <p:cNvPr id="5" name="Slide Number Placeholder 5">
            <a:extLst>
              <a:ext uri="{FF2B5EF4-FFF2-40B4-BE49-F238E27FC236}">
                <a16:creationId xmlns:a16="http://schemas.microsoft.com/office/drawing/2014/main" id="{77EBDA70-3027-45EA-B1DB-F653D3EEADAA}"/>
              </a:ext>
            </a:extLst>
          </p:cNvPr>
          <p:cNvSpPr>
            <a:spLocks noGrp="1"/>
          </p:cNvSpPr>
          <p:nvPr>
            <p:ph type="sldNum" sz="quarter" idx="12"/>
          </p:nvPr>
        </p:nvSpPr>
        <p:spPr>
          <a:xfrm>
            <a:off x="7239000" y="6400800"/>
            <a:ext cx="1905000" cy="457200"/>
          </a:xfrm>
        </p:spPr>
        <p:txBody>
          <a:bodyPr/>
          <a:lstStyle/>
          <a:p>
            <a:pPr>
              <a:defRPr/>
            </a:pPr>
            <a:fld id="{F5A2FD5E-8337-4F54-812A-3B41A97A0FE7}" type="slidenum">
              <a:rPr lang="en-US" altLang="en-US"/>
              <a:pPr>
                <a:defRPr/>
              </a:pPr>
              <a:t>13</a:t>
            </a:fld>
            <a:endParaRPr lang="en-US" altLang="en-US"/>
          </a:p>
        </p:txBody>
      </p:sp>
      <p:sp>
        <p:nvSpPr>
          <p:cNvPr id="3" name="Hexagon 2">
            <a:extLst>
              <a:ext uri="{FF2B5EF4-FFF2-40B4-BE49-F238E27FC236}">
                <a16:creationId xmlns:a16="http://schemas.microsoft.com/office/drawing/2014/main" id="{9EACAECA-7763-4E8B-A1CE-EA1EC54443EB}"/>
              </a:ext>
            </a:extLst>
          </p:cNvPr>
          <p:cNvSpPr>
            <a:spLocks noChangeAspect="1"/>
          </p:cNvSpPr>
          <p:nvPr/>
        </p:nvSpPr>
        <p:spPr>
          <a:xfrm>
            <a:off x="1143000" y="891159"/>
            <a:ext cx="2667000" cy="2299138"/>
          </a:xfrm>
          <a:prstGeom prst="hexagon">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Team Orientation</a:t>
            </a:r>
          </a:p>
        </p:txBody>
      </p:sp>
      <p:sp>
        <p:nvSpPr>
          <p:cNvPr id="8" name="Hexagon 7">
            <a:extLst>
              <a:ext uri="{FF2B5EF4-FFF2-40B4-BE49-F238E27FC236}">
                <a16:creationId xmlns:a16="http://schemas.microsoft.com/office/drawing/2014/main" id="{F4EDC7F8-D4AC-4CE2-8897-D402402F5BD8}"/>
              </a:ext>
            </a:extLst>
          </p:cNvPr>
          <p:cNvSpPr>
            <a:spLocks noChangeAspect="1"/>
          </p:cNvSpPr>
          <p:nvPr/>
        </p:nvSpPr>
        <p:spPr>
          <a:xfrm>
            <a:off x="3276600" y="2040728"/>
            <a:ext cx="2667000" cy="2299138"/>
          </a:xfrm>
          <a:prstGeom prst="hexag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Good Example</a:t>
            </a:r>
          </a:p>
        </p:txBody>
      </p:sp>
      <p:sp>
        <p:nvSpPr>
          <p:cNvPr id="9" name="Hexagon 8">
            <a:extLst>
              <a:ext uri="{FF2B5EF4-FFF2-40B4-BE49-F238E27FC236}">
                <a16:creationId xmlns:a16="http://schemas.microsoft.com/office/drawing/2014/main" id="{621E21A0-043C-4552-9D59-6DF13D48F4E3}"/>
              </a:ext>
            </a:extLst>
          </p:cNvPr>
          <p:cNvSpPr>
            <a:spLocks noChangeAspect="1"/>
          </p:cNvSpPr>
          <p:nvPr/>
        </p:nvSpPr>
        <p:spPr>
          <a:xfrm>
            <a:off x="5410200" y="891159"/>
            <a:ext cx="2667000" cy="2299138"/>
          </a:xfrm>
          <a:prstGeom prst="hexagon">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Value Basic Tenets</a:t>
            </a:r>
          </a:p>
        </p:txBody>
      </p:sp>
      <p:sp>
        <p:nvSpPr>
          <p:cNvPr id="10" name="Hexagon 9">
            <a:extLst>
              <a:ext uri="{FF2B5EF4-FFF2-40B4-BE49-F238E27FC236}">
                <a16:creationId xmlns:a16="http://schemas.microsoft.com/office/drawing/2014/main" id="{504FDED9-35F3-45DA-B40B-C8980EF3B17E}"/>
              </a:ext>
            </a:extLst>
          </p:cNvPr>
          <p:cNvSpPr>
            <a:spLocks noChangeAspect="1"/>
          </p:cNvSpPr>
          <p:nvPr/>
        </p:nvSpPr>
        <p:spPr>
          <a:xfrm>
            <a:off x="1143000" y="3215259"/>
            <a:ext cx="2667000" cy="2299138"/>
          </a:xfrm>
          <a:prstGeom prst="hexagon">
            <a:avLst/>
          </a:prstGeom>
          <a:solidFill>
            <a:srgbClr val="66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Interest</a:t>
            </a:r>
          </a:p>
        </p:txBody>
      </p:sp>
      <p:sp>
        <p:nvSpPr>
          <p:cNvPr id="11" name="Hexagon 10">
            <a:extLst>
              <a:ext uri="{FF2B5EF4-FFF2-40B4-BE49-F238E27FC236}">
                <a16:creationId xmlns:a16="http://schemas.microsoft.com/office/drawing/2014/main" id="{B8D07EE3-F099-4CB1-AF4B-D6534F3CBB24}"/>
              </a:ext>
            </a:extLst>
          </p:cNvPr>
          <p:cNvSpPr>
            <a:spLocks noChangeAspect="1"/>
          </p:cNvSpPr>
          <p:nvPr/>
        </p:nvSpPr>
        <p:spPr>
          <a:xfrm>
            <a:off x="5410200" y="3215259"/>
            <a:ext cx="2667000" cy="2299138"/>
          </a:xfrm>
          <a:prstGeom prst="hexagon">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Knowledge of the Task</a:t>
            </a:r>
          </a:p>
        </p:txBody>
      </p:sp>
      <p:sp>
        <p:nvSpPr>
          <p:cNvPr id="12" name="Hexagon 11">
            <a:extLst>
              <a:ext uri="{FF2B5EF4-FFF2-40B4-BE49-F238E27FC236}">
                <a16:creationId xmlns:a16="http://schemas.microsoft.com/office/drawing/2014/main" id="{DB85D344-716C-425F-B1DF-F96BC5778980}"/>
              </a:ext>
            </a:extLst>
          </p:cNvPr>
          <p:cNvSpPr>
            <a:spLocks noChangeAspect="1"/>
          </p:cNvSpPr>
          <p:nvPr/>
        </p:nvSpPr>
        <p:spPr>
          <a:xfrm>
            <a:off x="3276600" y="4389790"/>
            <a:ext cx="2667000" cy="2299138"/>
          </a:xfrm>
          <a:prstGeom prst="hexagon">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Time</a:t>
            </a:r>
          </a:p>
        </p:txBody>
      </p:sp>
    </p:spTree>
    <p:extLst>
      <p:ext uri="{BB962C8B-B14F-4D97-AF65-F5344CB8AC3E}">
        <p14:creationId xmlns:p14="http://schemas.microsoft.com/office/powerpoint/2010/main" val="1674846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56676"/>
                                        </p:tgtEl>
                                        <p:attrNameLst>
                                          <p:attrName>style.visibility</p:attrName>
                                        </p:attrNameLst>
                                      </p:cBhvr>
                                      <p:to>
                                        <p:strVal val="visible"/>
                                      </p:to>
                                    </p:set>
                                    <p:animEffect transition="in" filter="checkerboard(across)">
                                      <p:cBhvr>
                                        <p:cTn id="7" dur="500"/>
                                        <p:tgtEl>
                                          <p:spTgt spid="156676"/>
                                        </p:tgtEl>
                                      </p:cBhvr>
                                    </p:animEffect>
                                  </p:childTnLst>
                                </p:cTn>
                              </p:par>
                            </p:childTnLst>
                          </p:cTn>
                        </p:par>
                        <p:par>
                          <p:cTn id="8" fill="hold">
                            <p:stCondLst>
                              <p:cond delay="500"/>
                            </p:stCondLst>
                            <p:childTnLst>
                              <p:par>
                                <p:cTn id="9" presetID="6" presetClass="entr" presetSubtype="32"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out)">
                                      <p:cBhvr>
                                        <p:cTn id="11" dur="1000"/>
                                        <p:tgtEl>
                                          <p:spTgt spid="3"/>
                                        </p:tgtEl>
                                      </p:cBhvr>
                                    </p:animEffect>
                                  </p:childTnLst>
                                </p:cTn>
                              </p:par>
                            </p:childTnLst>
                          </p:cTn>
                        </p:par>
                        <p:par>
                          <p:cTn id="12" fill="hold">
                            <p:stCondLst>
                              <p:cond delay="1500"/>
                            </p:stCondLst>
                            <p:childTnLst>
                              <p:par>
                                <p:cTn id="13" presetID="6" presetClass="entr" presetSubtype="32"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out)">
                                      <p:cBhvr>
                                        <p:cTn id="15" dur="1000"/>
                                        <p:tgtEl>
                                          <p:spTgt spid="8"/>
                                        </p:tgtEl>
                                      </p:cBhvr>
                                    </p:animEffect>
                                  </p:childTnLst>
                                </p:cTn>
                              </p:par>
                            </p:childTnLst>
                          </p:cTn>
                        </p:par>
                        <p:par>
                          <p:cTn id="16" fill="hold">
                            <p:stCondLst>
                              <p:cond delay="2500"/>
                            </p:stCondLst>
                            <p:childTnLst>
                              <p:par>
                                <p:cTn id="17" presetID="6" presetClass="entr" presetSubtype="32"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out)">
                                      <p:cBhvr>
                                        <p:cTn id="19" dur="1000"/>
                                        <p:tgtEl>
                                          <p:spTgt spid="9"/>
                                        </p:tgtEl>
                                      </p:cBhvr>
                                    </p:animEffect>
                                  </p:childTnLst>
                                </p:cTn>
                              </p:par>
                            </p:childTnLst>
                          </p:cTn>
                        </p:par>
                        <p:par>
                          <p:cTn id="20" fill="hold">
                            <p:stCondLst>
                              <p:cond delay="3500"/>
                            </p:stCondLst>
                            <p:childTnLst>
                              <p:par>
                                <p:cTn id="21" presetID="6" presetClass="entr" presetSubtype="32"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ircle(out)">
                                      <p:cBhvr>
                                        <p:cTn id="23" dur="1000"/>
                                        <p:tgtEl>
                                          <p:spTgt spid="10"/>
                                        </p:tgtEl>
                                      </p:cBhvr>
                                    </p:animEffect>
                                  </p:childTnLst>
                                </p:cTn>
                              </p:par>
                            </p:childTnLst>
                          </p:cTn>
                        </p:par>
                        <p:par>
                          <p:cTn id="24" fill="hold">
                            <p:stCondLst>
                              <p:cond delay="4500"/>
                            </p:stCondLst>
                            <p:childTnLst>
                              <p:par>
                                <p:cTn id="25" presetID="6" presetClass="entr" presetSubtype="32"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out)">
                                      <p:cBhvr>
                                        <p:cTn id="27" dur="1000"/>
                                        <p:tgtEl>
                                          <p:spTgt spid="11"/>
                                        </p:tgtEl>
                                      </p:cBhvr>
                                    </p:animEffect>
                                  </p:childTnLst>
                                </p:cTn>
                              </p:par>
                            </p:childTnLst>
                          </p:cTn>
                        </p:par>
                        <p:par>
                          <p:cTn id="28" fill="hold">
                            <p:stCondLst>
                              <p:cond delay="5500"/>
                            </p:stCondLst>
                            <p:childTnLst>
                              <p:par>
                                <p:cTn id="29" presetID="6" presetClass="entr" presetSubtype="32"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out)">
                                      <p:cBhvr>
                                        <p:cTn id="3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6" grpId="0" autoUpdateAnimBg="0"/>
      <p:bldP spid="3" grpId="0" animBg="1"/>
      <p:bldP spid="8" grpId="0" animBg="1"/>
      <p:bldP spid="9" grpId="0" animBg="1"/>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5A2644E-721A-410C-A6F0-04BA2FD8B347}"/>
              </a:ext>
            </a:extLst>
          </p:cNvPr>
          <p:cNvSpPr>
            <a:spLocks noGrp="1"/>
          </p:cNvSpPr>
          <p:nvPr>
            <p:ph type="title"/>
          </p:nvPr>
        </p:nvSpPr>
        <p:spPr/>
        <p:txBody>
          <a:bodyPr/>
          <a:lstStyle/>
          <a:p>
            <a:endParaRPr lang="en-US"/>
          </a:p>
        </p:txBody>
      </p:sp>
      <p:sp>
        <p:nvSpPr>
          <p:cNvPr id="5" name="Slide Number Placeholder 4">
            <a:extLst>
              <a:ext uri="{FF2B5EF4-FFF2-40B4-BE49-F238E27FC236}">
                <a16:creationId xmlns:a16="http://schemas.microsoft.com/office/drawing/2014/main" id="{58FB996E-AAA8-4240-A66A-F641BB788CAB}"/>
              </a:ext>
            </a:extLst>
          </p:cNvPr>
          <p:cNvSpPr>
            <a:spLocks noGrp="1"/>
          </p:cNvSpPr>
          <p:nvPr>
            <p:ph type="sldNum" sz="quarter" idx="12"/>
          </p:nvPr>
        </p:nvSpPr>
        <p:spPr/>
        <p:txBody>
          <a:bodyPr/>
          <a:lstStyle/>
          <a:p>
            <a:pPr>
              <a:defRPr/>
            </a:pPr>
            <a:fld id="{C60406D8-3F85-42D8-8F7D-ED1841E0AB1E}" type="slidenum">
              <a:rPr lang="en-US" altLang="en-US" smtClean="0"/>
              <a:pPr>
                <a:defRPr/>
              </a:pPr>
              <a:t>14</a:t>
            </a:fld>
            <a:endParaRPr lang="en-US" altLang="en-US"/>
          </a:p>
        </p:txBody>
      </p:sp>
      <p:sp>
        <p:nvSpPr>
          <p:cNvPr id="7" name="TextBox 6">
            <a:extLst>
              <a:ext uri="{FF2B5EF4-FFF2-40B4-BE49-F238E27FC236}">
                <a16:creationId xmlns:a16="http://schemas.microsoft.com/office/drawing/2014/main" id="{5956965D-A863-4994-BFDC-805743F3867D}"/>
              </a:ext>
            </a:extLst>
          </p:cNvPr>
          <p:cNvSpPr txBox="1"/>
          <p:nvPr/>
        </p:nvSpPr>
        <p:spPr>
          <a:xfrm>
            <a:off x="1828800" y="2090172"/>
            <a:ext cx="5486400" cy="2677656"/>
          </a:xfrm>
          <a:prstGeom prst="rect">
            <a:avLst/>
          </a:prstGeom>
          <a:noFill/>
        </p:spPr>
        <p:txBody>
          <a:bodyPr wrap="square" rtlCol="0">
            <a:spAutoFit/>
          </a:bodyPr>
          <a:lstStyle/>
          <a:p>
            <a:pPr algn="ctr">
              <a:lnSpc>
                <a:spcPct val="150000"/>
              </a:lnSpc>
            </a:pPr>
            <a:r>
              <a:rPr lang="en-US" sz="2800" b="1" dirty="0">
                <a:latin typeface="Arial Rounded MT Bold" panose="020F0704030504030204" pitchFamily="34" charset="0"/>
              </a:rPr>
              <a:t>Meetings are more productive when people focus on </a:t>
            </a:r>
            <a:r>
              <a:rPr lang="en-US" sz="2800" b="1" cap="all" dirty="0">
                <a:solidFill>
                  <a:srgbClr val="C00000"/>
                </a:solidFill>
                <a:latin typeface="Arial Rounded MT Bold" panose="020F0704030504030204" pitchFamily="34" charset="0"/>
              </a:rPr>
              <a:t>what</a:t>
            </a:r>
            <a:r>
              <a:rPr lang="en-US" sz="2800" b="1" dirty="0">
                <a:latin typeface="Arial Rounded MT Bold" panose="020F0704030504030204" pitchFamily="34" charset="0"/>
              </a:rPr>
              <a:t> is right instead of </a:t>
            </a:r>
            <a:r>
              <a:rPr lang="en-US" sz="2800" b="1" cap="all" dirty="0">
                <a:solidFill>
                  <a:srgbClr val="FF0000"/>
                </a:solidFill>
                <a:latin typeface="Arial Rounded MT Bold" panose="020F0704030504030204" pitchFamily="34" charset="0"/>
              </a:rPr>
              <a:t>who</a:t>
            </a:r>
            <a:r>
              <a:rPr lang="en-US" sz="2800" b="1" dirty="0">
                <a:latin typeface="Arial Rounded MT Bold" panose="020F0704030504030204" pitchFamily="34" charset="0"/>
              </a:rPr>
              <a:t> is right.</a:t>
            </a:r>
          </a:p>
          <a:p>
            <a:pPr algn="ctr"/>
            <a:endParaRPr lang="en-US" dirty="0"/>
          </a:p>
          <a:p>
            <a:pPr algn="r"/>
            <a:r>
              <a:rPr lang="en-US" sz="1800" dirty="0">
                <a:latin typeface="Script MT Bold" panose="03040602040607080904" pitchFamily="66" charset="0"/>
              </a:rPr>
              <a:t>MaryAnn Ross</a:t>
            </a:r>
            <a:r>
              <a:rPr lang="en-US" sz="1800" dirty="0"/>
              <a:t> </a:t>
            </a:r>
          </a:p>
        </p:txBody>
      </p:sp>
    </p:spTree>
    <p:extLst>
      <p:ext uri="{BB962C8B-B14F-4D97-AF65-F5344CB8AC3E}">
        <p14:creationId xmlns:p14="http://schemas.microsoft.com/office/powerpoint/2010/main" val="2792031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E8E0-5050-47C1-AA61-B32DAC19B630}"/>
              </a:ext>
            </a:extLst>
          </p:cNvPr>
          <p:cNvSpPr>
            <a:spLocks noGrp="1"/>
          </p:cNvSpPr>
          <p:nvPr>
            <p:ph type="title"/>
          </p:nvPr>
        </p:nvSpPr>
        <p:spPr/>
        <p:txBody>
          <a:bodyPr/>
          <a:lstStyle/>
          <a:p>
            <a:r>
              <a:rPr lang="en-US" dirty="0"/>
              <a:t>Presiding Officer</a:t>
            </a:r>
          </a:p>
        </p:txBody>
      </p:sp>
      <p:sp>
        <p:nvSpPr>
          <p:cNvPr id="5" name="Slide Number Placeholder 4">
            <a:extLst>
              <a:ext uri="{FF2B5EF4-FFF2-40B4-BE49-F238E27FC236}">
                <a16:creationId xmlns:a16="http://schemas.microsoft.com/office/drawing/2014/main" id="{0295B5B7-410E-422D-B812-332FC85CEADA}"/>
              </a:ext>
            </a:extLst>
          </p:cNvPr>
          <p:cNvSpPr>
            <a:spLocks noGrp="1"/>
          </p:cNvSpPr>
          <p:nvPr>
            <p:ph type="sldNum" sz="quarter" idx="12"/>
          </p:nvPr>
        </p:nvSpPr>
        <p:spPr/>
        <p:txBody>
          <a:bodyPr/>
          <a:lstStyle/>
          <a:p>
            <a:pPr>
              <a:defRPr/>
            </a:pPr>
            <a:fld id="{C60406D8-3F85-42D8-8F7D-ED1841E0AB1E}" type="slidenum">
              <a:rPr lang="en-US" altLang="en-US" smtClean="0"/>
              <a:pPr>
                <a:defRPr/>
              </a:pPr>
              <a:t>15</a:t>
            </a:fld>
            <a:endParaRPr lang="en-US" altLang="en-US"/>
          </a:p>
        </p:txBody>
      </p:sp>
      <p:graphicFrame>
        <p:nvGraphicFramePr>
          <p:cNvPr id="6" name="Diagram 5">
            <a:extLst>
              <a:ext uri="{FF2B5EF4-FFF2-40B4-BE49-F238E27FC236}">
                <a16:creationId xmlns:a16="http://schemas.microsoft.com/office/drawing/2014/main" id="{51387D46-76CC-4FBD-A5EF-E1667E5CB442}"/>
              </a:ext>
            </a:extLst>
          </p:cNvPr>
          <p:cNvGraphicFramePr/>
          <p:nvPr>
            <p:extLst>
              <p:ext uri="{D42A27DB-BD31-4B8C-83A1-F6EECF244321}">
                <p14:modId xmlns:p14="http://schemas.microsoft.com/office/powerpoint/2010/main" val="721024169"/>
              </p:ext>
            </p:extLst>
          </p:nvPr>
        </p:nvGraphicFramePr>
        <p:xfrm>
          <a:off x="0" y="1219200"/>
          <a:ext cx="8991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a:extLst>
              <a:ext uri="{FF2B5EF4-FFF2-40B4-BE49-F238E27FC236}">
                <a16:creationId xmlns:a16="http://schemas.microsoft.com/office/drawing/2014/main" id="{A57CB51E-D677-4637-BD87-26BDD3F95CA3}"/>
              </a:ext>
            </a:extLst>
          </p:cNvPr>
          <p:cNvSpPr/>
          <p:nvPr/>
        </p:nvSpPr>
        <p:spPr>
          <a:xfrm>
            <a:off x="2895600" y="3657600"/>
            <a:ext cx="6096000" cy="1371600"/>
          </a:xfrm>
          <a:prstGeom prst="rect">
            <a:avLst/>
          </a:prstGeom>
          <a:solidFill>
            <a:srgbClr val="66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b="1" cap="small" dirty="0">
                <a:solidFill>
                  <a:schemeClr val="bg1"/>
                </a:solidFill>
              </a:rPr>
              <a:t>Officer Training Course</a:t>
            </a:r>
          </a:p>
          <a:p>
            <a:pPr marL="342900" indent="-342900">
              <a:buFont typeface="Arial" panose="020B0604020202020204" pitchFamily="34" charset="0"/>
              <a:buChar char="•"/>
            </a:pPr>
            <a:r>
              <a:rPr lang="en-US" b="1" cap="small" dirty="0">
                <a:solidFill>
                  <a:schemeClr val="bg1"/>
                </a:solidFill>
              </a:rPr>
              <a:t>Program speakers</a:t>
            </a:r>
          </a:p>
          <a:p>
            <a:pPr marL="342900" indent="-342900">
              <a:buFont typeface="Arial" panose="020B0604020202020204" pitchFamily="34" charset="0"/>
              <a:buChar char="•"/>
            </a:pPr>
            <a:r>
              <a:rPr lang="en-US" b="1" cap="small" dirty="0">
                <a:solidFill>
                  <a:schemeClr val="bg1"/>
                </a:solidFill>
              </a:rPr>
              <a:t>Feature Newsletter Article</a:t>
            </a:r>
            <a:endParaRPr lang="en-US" b="1" dirty="0">
              <a:solidFill>
                <a:schemeClr val="bg1"/>
              </a:solidFill>
            </a:endParaRPr>
          </a:p>
        </p:txBody>
      </p:sp>
      <p:sp>
        <p:nvSpPr>
          <p:cNvPr id="11" name="Rectangle 10">
            <a:extLst>
              <a:ext uri="{FF2B5EF4-FFF2-40B4-BE49-F238E27FC236}">
                <a16:creationId xmlns:a16="http://schemas.microsoft.com/office/drawing/2014/main" id="{E7ECB1D0-1337-4726-A063-6A113D3B79BC}"/>
              </a:ext>
            </a:extLst>
          </p:cNvPr>
          <p:cNvSpPr/>
          <p:nvPr/>
        </p:nvSpPr>
        <p:spPr>
          <a:xfrm>
            <a:off x="2929647" y="5264285"/>
            <a:ext cx="6096000" cy="914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b="1" cap="small" dirty="0">
                <a:solidFill>
                  <a:schemeClr val="bg1"/>
                </a:solidFill>
              </a:rPr>
              <a:t>Organization Charity</a:t>
            </a:r>
          </a:p>
          <a:p>
            <a:pPr marL="342900" indent="-342900">
              <a:buFont typeface="Arial" panose="020B0604020202020204" pitchFamily="34" charset="0"/>
              <a:buChar char="•"/>
            </a:pPr>
            <a:r>
              <a:rPr lang="en-US" b="1" cap="small" dirty="0">
                <a:solidFill>
                  <a:schemeClr val="bg1"/>
                </a:solidFill>
              </a:rPr>
              <a:t>Local Charity</a:t>
            </a:r>
            <a:endParaRPr lang="en-US" b="1" dirty="0">
              <a:solidFill>
                <a:schemeClr val="bg1"/>
              </a:solidFill>
            </a:endParaRPr>
          </a:p>
        </p:txBody>
      </p:sp>
    </p:spTree>
    <p:extLst>
      <p:ext uri="{BB962C8B-B14F-4D97-AF65-F5344CB8AC3E}">
        <p14:creationId xmlns:p14="http://schemas.microsoft.com/office/powerpoint/2010/main" val="358245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4" name="Rectangle 4">
            <a:extLst>
              <a:ext uri="{FF2B5EF4-FFF2-40B4-BE49-F238E27FC236}">
                <a16:creationId xmlns:a16="http://schemas.microsoft.com/office/drawing/2014/main" id="{DF67B368-EBC9-4B4A-98CA-351DDB96F8C0}"/>
              </a:ext>
            </a:extLst>
          </p:cNvPr>
          <p:cNvSpPr>
            <a:spLocks noGrp="1" noChangeArrowheads="1"/>
          </p:cNvSpPr>
          <p:nvPr>
            <p:ph type="title"/>
          </p:nvPr>
        </p:nvSpPr>
        <p:spPr/>
        <p:txBody>
          <a:bodyPr/>
          <a:lstStyle/>
          <a:p>
            <a:pPr eaLnBrk="1" hangingPunct="1"/>
            <a:r>
              <a:rPr lang="en-US" dirty="0"/>
              <a:t>#2 Elected Officer</a:t>
            </a:r>
            <a:endParaRPr lang="en-US" altLang="en-US" dirty="0"/>
          </a:p>
        </p:txBody>
      </p:sp>
      <p:sp>
        <p:nvSpPr>
          <p:cNvPr id="5" name="Slide Number Placeholder 5">
            <a:extLst>
              <a:ext uri="{FF2B5EF4-FFF2-40B4-BE49-F238E27FC236}">
                <a16:creationId xmlns:a16="http://schemas.microsoft.com/office/drawing/2014/main" id="{3AA2A179-CDB8-4BB2-B854-6A4250CF619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0ED5F18-D0DA-4805-AE93-21357431CAF3}" type="slidenum">
              <a:rPr kumimoji="0" lang="en-US" altLang="en-US" sz="1400" b="1"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400" b="1" i="0" u="none" strike="noStrike" kern="1200" cap="none" spc="0" normalizeH="0" baseline="0" noProof="0" dirty="0">
              <a:ln>
                <a:noFill/>
              </a:ln>
              <a:solidFill>
                <a:srgbClr val="000000"/>
              </a:solidFill>
              <a:effectLst/>
              <a:uLnTx/>
              <a:uFillTx/>
              <a:latin typeface="Arial"/>
              <a:ea typeface="+mn-ea"/>
              <a:cs typeface="+mn-cs"/>
            </a:endParaRPr>
          </a:p>
        </p:txBody>
      </p:sp>
      <p:sp>
        <p:nvSpPr>
          <p:cNvPr id="2" name="Double Wave 1">
            <a:extLst>
              <a:ext uri="{FF2B5EF4-FFF2-40B4-BE49-F238E27FC236}">
                <a16:creationId xmlns:a16="http://schemas.microsoft.com/office/drawing/2014/main" id="{071405BC-7ABF-42AB-AAC3-33E2B88FE73D}"/>
              </a:ext>
            </a:extLst>
          </p:cNvPr>
          <p:cNvSpPr/>
          <p:nvPr/>
        </p:nvSpPr>
        <p:spPr>
          <a:xfrm>
            <a:off x="304800" y="1119417"/>
            <a:ext cx="8534400" cy="1143000"/>
          </a:xfrm>
          <a:prstGeom prst="doubleWav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en-US" b="1" dirty="0">
                <a:solidFill>
                  <a:srgbClr val="FFFFFF"/>
                </a:solidFill>
              </a:rPr>
              <a:t>Assist, from his station, in the preparation for, opening, conduct and closing of all meetings of the Body.</a:t>
            </a:r>
          </a:p>
        </p:txBody>
      </p:sp>
      <p:sp>
        <p:nvSpPr>
          <p:cNvPr id="7" name="Double Wave 6">
            <a:extLst>
              <a:ext uri="{FF2B5EF4-FFF2-40B4-BE49-F238E27FC236}">
                <a16:creationId xmlns:a16="http://schemas.microsoft.com/office/drawing/2014/main" id="{4A2E3E21-B684-4308-9750-A423F7CF2AEF}"/>
              </a:ext>
            </a:extLst>
          </p:cNvPr>
          <p:cNvSpPr/>
          <p:nvPr/>
        </p:nvSpPr>
        <p:spPr>
          <a:xfrm>
            <a:off x="328448" y="2270597"/>
            <a:ext cx="8534400" cy="976509"/>
          </a:xfrm>
          <a:prstGeom prst="doubleWave">
            <a:avLst>
              <a:gd name="adj1" fmla="val 6250"/>
              <a:gd name="adj2" fmla="val 62"/>
            </a:avLst>
          </a:prstGeom>
          <a:solidFill>
            <a:srgbClr val="66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en-US" b="1" dirty="0">
                <a:solidFill>
                  <a:srgbClr val="FFFFFF"/>
                </a:solidFill>
              </a:rPr>
              <a:t>Sit as a member of the Joint Executive Council. </a:t>
            </a:r>
          </a:p>
        </p:txBody>
      </p:sp>
      <p:sp>
        <p:nvSpPr>
          <p:cNvPr id="8" name="Double Wave 7">
            <a:extLst>
              <a:ext uri="{FF2B5EF4-FFF2-40B4-BE49-F238E27FC236}">
                <a16:creationId xmlns:a16="http://schemas.microsoft.com/office/drawing/2014/main" id="{B573078F-A95B-4955-ADC0-6DD275F9D56C}"/>
              </a:ext>
            </a:extLst>
          </p:cNvPr>
          <p:cNvSpPr/>
          <p:nvPr/>
        </p:nvSpPr>
        <p:spPr>
          <a:xfrm>
            <a:off x="328448" y="3282776"/>
            <a:ext cx="8534400" cy="1075208"/>
          </a:xfrm>
          <a:prstGeom prst="doubleWav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en-US" b="1" dirty="0">
                <a:solidFill>
                  <a:srgbClr val="FFFFFF"/>
                </a:solidFill>
              </a:rPr>
              <a:t>Serve as a member of the Budget and Finance Committee and the Membership Committee.</a:t>
            </a:r>
            <a:endParaRPr kumimoji="0" lang="en-US" sz="2400" b="1" i="0" u="none" strike="noStrike" kern="1200" cap="none" spc="0" normalizeH="0" baseline="0" noProof="0" dirty="0">
              <a:ln>
                <a:noFill/>
              </a:ln>
              <a:solidFill>
                <a:srgbClr val="FFFFFF"/>
              </a:solidFill>
              <a:effectLst/>
              <a:uLnTx/>
              <a:uFillTx/>
              <a:latin typeface="Arial"/>
              <a:ea typeface="+mn-ea"/>
              <a:cs typeface="+mn-cs"/>
            </a:endParaRPr>
          </a:p>
        </p:txBody>
      </p:sp>
      <p:sp>
        <p:nvSpPr>
          <p:cNvPr id="9" name="Double Wave 8">
            <a:extLst>
              <a:ext uri="{FF2B5EF4-FFF2-40B4-BE49-F238E27FC236}">
                <a16:creationId xmlns:a16="http://schemas.microsoft.com/office/drawing/2014/main" id="{3AF001A6-56F2-43E2-AEC0-9C2898A5C56E}"/>
              </a:ext>
            </a:extLst>
          </p:cNvPr>
          <p:cNvSpPr/>
          <p:nvPr/>
        </p:nvSpPr>
        <p:spPr>
          <a:xfrm>
            <a:off x="328448" y="4419535"/>
            <a:ext cx="8534400" cy="1143000"/>
          </a:xfrm>
          <a:prstGeom prst="doubleWave">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en-US" b="1" dirty="0">
                <a:solidFill>
                  <a:srgbClr val="FFFFFF"/>
                </a:solidFill>
              </a:rPr>
              <a:t>Complete the Body’s Officer Training course prior to nomination for the position of Presiding Officer.</a:t>
            </a:r>
            <a:endParaRPr kumimoji="0" lang="en-US" sz="2400" b="1" i="0" u="none" strike="noStrike" kern="1200" cap="none" spc="0" normalizeH="0" baseline="0" noProof="0" dirty="0">
              <a:ln>
                <a:noFill/>
              </a:ln>
              <a:solidFill>
                <a:srgbClr val="FFFFFF"/>
              </a:solidFill>
              <a:effectLst/>
              <a:uLnTx/>
              <a:uFillTx/>
              <a:latin typeface="Arial"/>
              <a:ea typeface="+mn-ea"/>
              <a:cs typeface="+mn-cs"/>
            </a:endParaRPr>
          </a:p>
        </p:txBody>
      </p:sp>
      <p:sp>
        <p:nvSpPr>
          <p:cNvPr id="10" name="Double Wave 9">
            <a:extLst>
              <a:ext uri="{FF2B5EF4-FFF2-40B4-BE49-F238E27FC236}">
                <a16:creationId xmlns:a16="http://schemas.microsoft.com/office/drawing/2014/main" id="{376D167E-E2CD-455E-9189-943E68CF478D}"/>
              </a:ext>
            </a:extLst>
          </p:cNvPr>
          <p:cNvSpPr/>
          <p:nvPr/>
        </p:nvSpPr>
        <p:spPr>
          <a:xfrm>
            <a:off x="304800" y="5624087"/>
            <a:ext cx="8534400" cy="1081514"/>
          </a:xfrm>
          <a:prstGeom prst="doubleWave">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en-US" b="1" dirty="0">
                <a:solidFill>
                  <a:srgbClr val="FFFFFF"/>
                </a:solidFill>
              </a:rPr>
              <a:t>Lead or assist such duties and activities assigned to him by the Presiding Officer.</a:t>
            </a:r>
          </a:p>
        </p:txBody>
      </p:sp>
    </p:spTree>
    <p:extLst>
      <p:ext uri="{BB962C8B-B14F-4D97-AF65-F5344CB8AC3E}">
        <p14:creationId xmlns:p14="http://schemas.microsoft.com/office/powerpoint/2010/main" val="289118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BAF3-3A98-4287-BCB6-D00D8C06F6CB}"/>
              </a:ext>
            </a:extLst>
          </p:cNvPr>
          <p:cNvSpPr>
            <a:spLocks noGrp="1"/>
          </p:cNvSpPr>
          <p:nvPr>
            <p:ph type="title"/>
          </p:nvPr>
        </p:nvSpPr>
        <p:spPr/>
        <p:txBody>
          <a:bodyPr/>
          <a:lstStyle/>
          <a:p>
            <a:r>
              <a:rPr lang="en-US" dirty="0"/>
              <a:t>#3 Elected Officer</a:t>
            </a:r>
          </a:p>
        </p:txBody>
      </p:sp>
      <p:sp>
        <p:nvSpPr>
          <p:cNvPr id="5" name="Slide Number Placeholder 4">
            <a:extLst>
              <a:ext uri="{FF2B5EF4-FFF2-40B4-BE49-F238E27FC236}">
                <a16:creationId xmlns:a16="http://schemas.microsoft.com/office/drawing/2014/main" id="{6F3B0CCF-B1D4-49AE-B87A-57A51767C9BA}"/>
              </a:ext>
            </a:extLst>
          </p:cNvPr>
          <p:cNvSpPr>
            <a:spLocks noGrp="1"/>
          </p:cNvSpPr>
          <p:nvPr>
            <p:ph type="sldNum" sz="quarter" idx="12"/>
          </p:nvPr>
        </p:nvSpPr>
        <p:spPr/>
        <p:txBody>
          <a:bodyPr/>
          <a:lstStyle/>
          <a:p>
            <a:pPr>
              <a:defRPr/>
            </a:pPr>
            <a:fld id="{C60406D8-3F85-42D8-8F7D-ED1841E0AB1E}" type="slidenum">
              <a:rPr lang="en-US" altLang="en-US" smtClean="0"/>
              <a:pPr>
                <a:defRPr/>
              </a:pPr>
              <a:t>17</a:t>
            </a:fld>
            <a:endParaRPr lang="en-US" altLang="en-US"/>
          </a:p>
        </p:txBody>
      </p:sp>
      <p:sp>
        <p:nvSpPr>
          <p:cNvPr id="6" name="Flowchart: Alternate Process 5">
            <a:extLst>
              <a:ext uri="{FF2B5EF4-FFF2-40B4-BE49-F238E27FC236}">
                <a16:creationId xmlns:a16="http://schemas.microsoft.com/office/drawing/2014/main" id="{0A9B7E6C-1B63-4F17-9E96-FAFB5FA75C8D}"/>
              </a:ext>
            </a:extLst>
          </p:cNvPr>
          <p:cNvSpPr/>
          <p:nvPr/>
        </p:nvSpPr>
        <p:spPr>
          <a:xfrm>
            <a:off x="762000" y="5394436"/>
            <a:ext cx="7620000" cy="841248"/>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Assist in the preparation for, opening, conduct and closing of all meetings of the Body.</a:t>
            </a:r>
          </a:p>
        </p:txBody>
      </p:sp>
      <p:sp>
        <p:nvSpPr>
          <p:cNvPr id="8" name="Flowchart: Alternate Process 7">
            <a:extLst>
              <a:ext uri="{FF2B5EF4-FFF2-40B4-BE49-F238E27FC236}">
                <a16:creationId xmlns:a16="http://schemas.microsoft.com/office/drawing/2014/main" id="{64126684-523B-49F6-82A9-662115455423}"/>
              </a:ext>
            </a:extLst>
          </p:cNvPr>
          <p:cNvSpPr/>
          <p:nvPr/>
        </p:nvSpPr>
        <p:spPr>
          <a:xfrm>
            <a:off x="1145628" y="4369677"/>
            <a:ext cx="2590800" cy="917448"/>
          </a:xfrm>
          <a:prstGeom prst="flowChartAlternateProcess">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Joint Executive Council</a:t>
            </a:r>
          </a:p>
        </p:txBody>
      </p:sp>
      <p:sp>
        <p:nvSpPr>
          <p:cNvPr id="9" name="Flowchart: Alternate Process 8">
            <a:extLst>
              <a:ext uri="{FF2B5EF4-FFF2-40B4-BE49-F238E27FC236}">
                <a16:creationId xmlns:a16="http://schemas.microsoft.com/office/drawing/2014/main" id="{60F708C7-F550-4C29-9244-3A722E6A06E6}"/>
              </a:ext>
            </a:extLst>
          </p:cNvPr>
          <p:cNvSpPr/>
          <p:nvPr/>
        </p:nvSpPr>
        <p:spPr>
          <a:xfrm>
            <a:off x="4112174" y="4369677"/>
            <a:ext cx="3886198" cy="917448"/>
          </a:xfrm>
          <a:prstGeom prst="flowChartAlternateProcess">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Membership Committee</a:t>
            </a:r>
          </a:p>
        </p:txBody>
      </p:sp>
      <p:sp>
        <p:nvSpPr>
          <p:cNvPr id="10" name="Flowchart: Alternate Process 9">
            <a:extLst>
              <a:ext uri="{FF2B5EF4-FFF2-40B4-BE49-F238E27FC236}">
                <a16:creationId xmlns:a16="http://schemas.microsoft.com/office/drawing/2014/main" id="{5A811E7D-0056-4576-BB3A-2B4E1EEEF84F}"/>
              </a:ext>
            </a:extLst>
          </p:cNvPr>
          <p:cNvSpPr/>
          <p:nvPr/>
        </p:nvSpPr>
        <p:spPr>
          <a:xfrm>
            <a:off x="5990897" y="3344918"/>
            <a:ext cx="2590800" cy="917448"/>
          </a:xfrm>
          <a:prstGeom prst="flowChartAlternateProcess">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Local Philanthropy</a:t>
            </a:r>
          </a:p>
        </p:txBody>
      </p:sp>
      <p:sp>
        <p:nvSpPr>
          <p:cNvPr id="11" name="Flowchart: Alternate Process 10">
            <a:extLst>
              <a:ext uri="{FF2B5EF4-FFF2-40B4-BE49-F238E27FC236}">
                <a16:creationId xmlns:a16="http://schemas.microsoft.com/office/drawing/2014/main" id="{75217112-DAF4-46E2-A08F-E3E69C4E0615}"/>
              </a:ext>
            </a:extLst>
          </p:cNvPr>
          <p:cNvSpPr/>
          <p:nvPr/>
        </p:nvSpPr>
        <p:spPr>
          <a:xfrm>
            <a:off x="823748" y="3344918"/>
            <a:ext cx="4724400" cy="917448"/>
          </a:xfrm>
          <a:prstGeom prst="flowChartAlternateProcess">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Officer Training Course</a:t>
            </a:r>
          </a:p>
        </p:txBody>
      </p:sp>
      <p:sp>
        <p:nvSpPr>
          <p:cNvPr id="12" name="Flowchart: Alternate Process 11">
            <a:extLst>
              <a:ext uri="{FF2B5EF4-FFF2-40B4-BE49-F238E27FC236}">
                <a16:creationId xmlns:a16="http://schemas.microsoft.com/office/drawing/2014/main" id="{3F0BC681-57E8-4DC0-826B-964B7A1688A8}"/>
              </a:ext>
            </a:extLst>
          </p:cNvPr>
          <p:cNvSpPr/>
          <p:nvPr/>
        </p:nvSpPr>
        <p:spPr>
          <a:xfrm>
            <a:off x="2133600" y="2320159"/>
            <a:ext cx="5486400" cy="917448"/>
          </a:xfrm>
          <a:prstGeom prst="flowChartAlternateProcess">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 Article for the Newsletter</a:t>
            </a:r>
          </a:p>
        </p:txBody>
      </p:sp>
      <p:sp>
        <p:nvSpPr>
          <p:cNvPr id="13" name="Flowchart: Alternate Process 12">
            <a:extLst>
              <a:ext uri="{FF2B5EF4-FFF2-40B4-BE49-F238E27FC236}">
                <a16:creationId xmlns:a16="http://schemas.microsoft.com/office/drawing/2014/main" id="{B1CB88A1-88CA-47EC-BA99-D9B41AB1C5BB}"/>
              </a:ext>
            </a:extLst>
          </p:cNvPr>
          <p:cNvSpPr/>
          <p:nvPr/>
        </p:nvSpPr>
        <p:spPr>
          <a:xfrm>
            <a:off x="1752600" y="1295400"/>
            <a:ext cx="6629400" cy="917448"/>
          </a:xfrm>
          <a:prstGeom prst="flowChartAlternateProcess">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Lead or assist such duties and activities assigned to him by the Presiding Officer</a:t>
            </a:r>
          </a:p>
        </p:txBody>
      </p:sp>
    </p:spTree>
    <p:extLst>
      <p:ext uri="{BB962C8B-B14F-4D97-AF65-F5344CB8AC3E}">
        <p14:creationId xmlns:p14="http://schemas.microsoft.com/office/powerpoint/2010/main" val="29877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down)">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33F2-AD13-47F6-9BE2-2EA34062718A}"/>
              </a:ext>
            </a:extLst>
          </p:cNvPr>
          <p:cNvSpPr>
            <a:spLocks noGrp="1"/>
          </p:cNvSpPr>
          <p:nvPr>
            <p:ph type="title"/>
          </p:nvPr>
        </p:nvSpPr>
        <p:spPr/>
        <p:txBody>
          <a:bodyPr/>
          <a:lstStyle/>
          <a:p>
            <a:r>
              <a:rPr lang="en-US" dirty="0"/>
              <a:t>Where Do New Members Come From?</a:t>
            </a:r>
          </a:p>
        </p:txBody>
      </p:sp>
      <p:sp>
        <p:nvSpPr>
          <p:cNvPr id="3" name="Slide Number Placeholder 2">
            <a:extLst>
              <a:ext uri="{FF2B5EF4-FFF2-40B4-BE49-F238E27FC236}">
                <a16:creationId xmlns:a16="http://schemas.microsoft.com/office/drawing/2014/main" id="{BAD36813-C0E8-400F-8644-66E84A1CC917}"/>
              </a:ext>
            </a:extLst>
          </p:cNvPr>
          <p:cNvSpPr>
            <a:spLocks noGrp="1"/>
          </p:cNvSpPr>
          <p:nvPr>
            <p:ph type="sldNum" sz="quarter" idx="12"/>
          </p:nvPr>
        </p:nvSpPr>
        <p:spPr/>
        <p:txBody>
          <a:bodyPr/>
          <a:lstStyle/>
          <a:p>
            <a:pPr>
              <a:defRPr/>
            </a:pPr>
            <a:fld id="{F0B558BD-87EF-4DEF-97D5-51D1F3E24652}" type="slidenum">
              <a:rPr lang="en-US" altLang="en-US" smtClean="0"/>
              <a:pPr>
                <a:defRPr/>
              </a:pPr>
              <a:t>18</a:t>
            </a:fld>
            <a:endParaRPr lang="en-US" altLang="en-US"/>
          </a:p>
        </p:txBody>
      </p:sp>
      <p:sp>
        <p:nvSpPr>
          <p:cNvPr id="5" name="Cloud 4">
            <a:extLst>
              <a:ext uri="{FF2B5EF4-FFF2-40B4-BE49-F238E27FC236}">
                <a16:creationId xmlns:a16="http://schemas.microsoft.com/office/drawing/2014/main" id="{C68C990E-39C1-41A1-9A21-ED774C227ECF}"/>
              </a:ext>
            </a:extLst>
          </p:cNvPr>
          <p:cNvSpPr/>
          <p:nvPr/>
        </p:nvSpPr>
        <p:spPr>
          <a:xfrm>
            <a:off x="3429710" y="2209800"/>
            <a:ext cx="2514600" cy="2438400"/>
          </a:xfrm>
          <a:prstGeom prst="cloud">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Blue Lodges</a:t>
            </a:r>
          </a:p>
        </p:txBody>
      </p:sp>
      <p:sp>
        <p:nvSpPr>
          <p:cNvPr id="6" name="Oval 5">
            <a:extLst>
              <a:ext uri="{FF2B5EF4-FFF2-40B4-BE49-F238E27FC236}">
                <a16:creationId xmlns:a16="http://schemas.microsoft.com/office/drawing/2014/main" id="{591FABA6-CE1B-4553-B64E-3082A9D2DEB9}"/>
              </a:ext>
            </a:extLst>
          </p:cNvPr>
          <p:cNvSpPr/>
          <p:nvPr/>
        </p:nvSpPr>
        <p:spPr>
          <a:xfrm>
            <a:off x="6611309" y="1143000"/>
            <a:ext cx="2057400" cy="1447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York Rite</a:t>
            </a:r>
          </a:p>
        </p:txBody>
      </p:sp>
      <p:sp>
        <p:nvSpPr>
          <p:cNvPr id="7" name="Rectangle 6">
            <a:extLst>
              <a:ext uri="{FF2B5EF4-FFF2-40B4-BE49-F238E27FC236}">
                <a16:creationId xmlns:a16="http://schemas.microsoft.com/office/drawing/2014/main" id="{8634B04F-0B30-41C0-B918-73470A1D110C}"/>
              </a:ext>
            </a:extLst>
          </p:cNvPr>
          <p:cNvSpPr/>
          <p:nvPr/>
        </p:nvSpPr>
        <p:spPr>
          <a:xfrm>
            <a:off x="6725609" y="4913586"/>
            <a:ext cx="1828800" cy="914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Scottish Rite</a:t>
            </a:r>
          </a:p>
        </p:txBody>
      </p:sp>
      <p:cxnSp>
        <p:nvCxnSpPr>
          <p:cNvPr id="10" name="Connector: Curved 9">
            <a:extLst>
              <a:ext uri="{FF2B5EF4-FFF2-40B4-BE49-F238E27FC236}">
                <a16:creationId xmlns:a16="http://schemas.microsoft.com/office/drawing/2014/main" id="{63231589-D9CF-4DB2-AB7F-08A3AE86584A}"/>
              </a:ext>
            </a:extLst>
          </p:cNvPr>
          <p:cNvCxnSpPr>
            <a:cxnSpLocks/>
            <a:stCxn id="5" idx="0"/>
            <a:endCxn id="6" idx="4"/>
          </p:cNvCxnSpPr>
          <p:nvPr/>
        </p:nvCxnSpPr>
        <p:spPr>
          <a:xfrm flipV="1">
            <a:off x="5942215" y="2590800"/>
            <a:ext cx="1697794" cy="838200"/>
          </a:xfrm>
          <a:prstGeom prst="curvedConnector2">
            <a:avLst/>
          </a:prstGeom>
          <a:ln w="50800">
            <a:tailEnd type="triangle"/>
          </a:ln>
        </p:spPr>
        <p:style>
          <a:lnRef idx="3">
            <a:schemeClr val="dk1"/>
          </a:lnRef>
          <a:fillRef idx="0">
            <a:schemeClr val="dk1"/>
          </a:fillRef>
          <a:effectRef idx="2">
            <a:schemeClr val="dk1"/>
          </a:effectRef>
          <a:fontRef idx="minor">
            <a:schemeClr val="tx1"/>
          </a:fontRef>
        </p:style>
      </p:cxnSp>
      <p:cxnSp>
        <p:nvCxnSpPr>
          <p:cNvPr id="12" name="Connector: Curved 11">
            <a:extLst>
              <a:ext uri="{FF2B5EF4-FFF2-40B4-BE49-F238E27FC236}">
                <a16:creationId xmlns:a16="http://schemas.microsoft.com/office/drawing/2014/main" id="{CFABDBF1-FDFD-4418-91BB-F1FB53121FDF}"/>
              </a:ext>
            </a:extLst>
          </p:cNvPr>
          <p:cNvCxnSpPr>
            <a:cxnSpLocks/>
            <a:stCxn id="5" idx="0"/>
            <a:endCxn id="7" idx="0"/>
          </p:cNvCxnSpPr>
          <p:nvPr/>
        </p:nvCxnSpPr>
        <p:spPr>
          <a:xfrm>
            <a:off x="5942215" y="3429000"/>
            <a:ext cx="1697794" cy="1484586"/>
          </a:xfrm>
          <a:prstGeom prst="curvedConnector2">
            <a:avLst/>
          </a:prstGeom>
          <a:ln w="50800">
            <a:tailEnd type="triangle"/>
          </a:ln>
        </p:spPr>
        <p:style>
          <a:lnRef idx="3">
            <a:schemeClr val="dk1"/>
          </a:lnRef>
          <a:fillRef idx="0">
            <a:schemeClr val="dk1"/>
          </a:fillRef>
          <a:effectRef idx="2">
            <a:schemeClr val="dk1"/>
          </a:effectRef>
          <a:fontRef idx="minor">
            <a:schemeClr val="tx1"/>
          </a:fontRef>
        </p:style>
      </p:cxnSp>
      <p:sp>
        <p:nvSpPr>
          <p:cNvPr id="17" name="Cloud 16">
            <a:extLst>
              <a:ext uri="{FF2B5EF4-FFF2-40B4-BE49-F238E27FC236}">
                <a16:creationId xmlns:a16="http://schemas.microsoft.com/office/drawing/2014/main" id="{C90364D3-EB61-4332-B36B-24FD8C84C978}"/>
              </a:ext>
            </a:extLst>
          </p:cNvPr>
          <p:cNvSpPr/>
          <p:nvPr/>
        </p:nvSpPr>
        <p:spPr>
          <a:xfrm>
            <a:off x="132392" y="990600"/>
            <a:ext cx="5142824" cy="5410200"/>
          </a:xfrm>
          <a:prstGeom prst="cloud">
            <a:avLst/>
          </a:prstGeom>
          <a:solidFill>
            <a:srgbClr val="66FF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Arial Black" panose="020B0A04020102020204" pitchFamily="34" charset="0"/>
              </a:rPr>
              <a:t>The </a:t>
            </a:r>
            <a:r>
              <a:rPr lang="en-US" sz="3200" b="1" i="1" dirty="0">
                <a:solidFill>
                  <a:schemeClr val="tx1"/>
                </a:solidFill>
                <a:latin typeface="Arial Black" panose="020B0A04020102020204" pitchFamily="34" charset="0"/>
              </a:rPr>
              <a:t>Real</a:t>
            </a:r>
            <a:r>
              <a:rPr lang="en-US" sz="3200" b="1" dirty="0">
                <a:solidFill>
                  <a:schemeClr val="tx1"/>
                </a:solidFill>
                <a:latin typeface="Arial Black" panose="020B0A04020102020204" pitchFamily="34" charset="0"/>
              </a:rPr>
              <a:t> Pool</a:t>
            </a:r>
          </a:p>
          <a:p>
            <a:pPr algn="ctr"/>
            <a:endParaRPr lang="en-US" sz="3200" b="1" dirty="0">
              <a:solidFill>
                <a:schemeClr val="tx1"/>
              </a:solidFill>
            </a:endParaRPr>
          </a:p>
          <a:p>
            <a:pPr algn="ctr"/>
            <a:r>
              <a:rPr lang="en-US" sz="3200" b="1" dirty="0">
                <a:solidFill>
                  <a:schemeClr val="tx1"/>
                </a:solidFill>
                <a:latin typeface="Arial Rounded MT Bold" panose="020F0704030504030204" pitchFamily="34" charset="0"/>
              </a:rPr>
              <a:t>The Community</a:t>
            </a:r>
          </a:p>
          <a:p>
            <a:pPr algn="ctr"/>
            <a:r>
              <a:rPr lang="en-US" sz="3200" b="1" dirty="0">
                <a:solidFill>
                  <a:schemeClr val="tx1"/>
                </a:solidFill>
                <a:latin typeface="Arial Rounded MT Bold" panose="020F0704030504030204" pitchFamily="34" charset="0"/>
              </a:rPr>
              <a:t>Pool</a:t>
            </a:r>
          </a:p>
        </p:txBody>
      </p:sp>
    </p:spTree>
    <p:extLst>
      <p:ext uri="{BB962C8B-B14F-4D97-AF65-F5344CB8AC3E}">
        <p14:creationId xmlns:p14="http://schemas.microsoft.com/office/powerpoint/2010/main" val="5514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out)">
                                      <p:cBhvr>
                                        <p:cTn id="7" dur="2000"/>
                                        <p:tgtEl>
                                          <p:spTgt spid="5"/>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up)">
                                      <p:cBhvr>
                                        <p:cTn id="23" dur="500"/>
                                        <p:tgtEl>
                                          <p:spTgt spid="7"/>
                                        </p:tgtEl>
                                      </p:cBhvr>
                                    </p:animEffect>
                                  </p:childTnLst>
                                </p:cTn>
                              </p:par>
                            </p:childTnLst>
                          </p:cTn>
                        </p:par>
                        <p:par>
                          <p:cTn id="24" fill="hold">
                            <p:stCondLst>
                              <p:cond delay="4000"/>
                            </p:stCondLst>
                            <p:childTnLst>
                              <p:par>
                                <p:cTn id="25" presetID="6" presetClass="entr" presetSubtype="32"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ircle(out)">
                                      <p:cBhvr>
                                        <p:cTn id="2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754EFFC-1524-4B60-9F93-05C699051161}"/>
              </a:ext>
            </a:extLst>
          </p:cNvPr>
          <p:cNvSpPr>
            <a:spLocks noGrp="1"/>
          </p:cNvSpPr>
          <p:nvPr>
            <p:ph type="sldNum" sz="quarter" idx="12"/>
          </p:nvPr>
        </p:nvSpPr>
        <p:spPr/>
        <p:txBody>
          <a:bodyPr/>
          <a:lstStyle/>
          <a:p>
            <a:pPr>
              <a:defRPr/>
            </a:pPr>
            <a:fld id="{F0B558BD-87EF-4DEF-97D5-51D1F3E24652}" type="slidenum">
              <a:rPr lang="en-US" altLang="en-US" smtClean="0"/>
              <a:pPr>
                <a:defRPr/>
              </a:pPr>
              <a:t>19</a:t>
            </a:fld>
            <a:endParaRPr lang="en-US" altLang="en-US"/>
          </a:p>
        </p:txBody>
      </p:sp>
      <p:pic>
        <p:nvPicPr>
          <p:cNvPr id="5" name="Picture 4">
            <a:extLst>
              <a:ext uri="{FF2B5EF4-FFF2-40B4-BE49-F238E27FC236}">
                <a16:creationId xmlns:a16="http://schemas.microsoft.com/office/drawing/2014/main" id="{68B3E899-EC58-4471-8D20-05E8B093AB0E}"/>
              </a:ext>
            </a:extLst>
          </p:cNvPr>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429000" y="1905000"/>
            <a:ext cx="2667000" cy="2667000"/>
          </a:xfrm>
          <a:prstGeom prst="rect">
            <a:avLst/>
          </a:prstGeom>
          <a:solidFill>
            <a:schemeClr val="bg1"/>
          </a:solidFill>
        </p:spPr>
      </p:pic>
      <p:sp>
        <p:nvSpPr>
          <p:cNvPr id="7" name="TextBox 6">
            <a:extLst>
              <a:ext uri="{FF2B5EF4-FFF2-40B4-BE49-F238E27FC236}">
                <a16:creationId xmlns:a16="http://schemas.microsoft.com/office/drawing/2014/main" id="{A7EFE131-B72B-4A4B-8F4C-329A68C02CC1}"/>
              </a:ext>
            </a:extLst>
          </p:cNvPr>
          <p:cNvSpPr txBox="1"/>
          <p:nvPr/>
        </p:nvSpPr>
        <p:spPr>
          <a:xfrm>
            <a:off x="673337" y="457200"/>
            <a:ext cx="7797326" cy="1200329"/>
          </a:xfrm>
          <a:prstGeom prst="rect">
            <a:avLst/>
          </a:prstGeom>
          <a:noFill/>
        </p:spPr>
        <p:txBody>
          <a:bodyPr wrap="none" rtlCol="0">
            <a:spAutoFit/>
          </a:bodyPr>
          <a:lstStyle/>
          <a:p>
            <a:pPr algn="ctr"/>
            <a:r>
              <a:rPr lang="en-US" b="1" dirty="0">
                <a:latin typeface="Tahoma" panose="020B0604030504040204" pitchFamily="34" charset="0"/>
                <a:ea typeface="Tahoma" panose="020B0604030504040204" pitchFamily="34" charset="0"/>
                <a:cs typeface="Tahoma" panose="020B0604030504040204" pitchFamily="34" charset="0"/>
              </a:rPr>
              <a:t>Give a man a fish … and he eats for a day.</a:t>
            </a:r>
          </a:p>
          <a:p>
            <a:pPr algn="ctr"/>
            <a:endParaRPr lang="en-US" b="1" dirty="0">
              <a:latin typeface="Tahoma" panose="020B0604030504040204" pitchFamily="34" charset="0"/>
              <a:ea typeface="Tahoma" panose="020B0604030504040204" pitchFamily="34" charset="0"/>
              <a:cs typeface="Tahoma" panose="020B0604030504040204" pitchFamily="34" charset="0"/>
            </a:endParaRPr>
          </a:p>
          <a:p>
            <a:pPr algn="ctr"/>
            <a:r>
              <a:rPr lang="en-US" b="1" dirty="0">
                <a:latin typeface="Tahoma" panose="020B0604030504040204" pitchFamily="34" charset="0"/>
                <a:ea typeface="Tahoma" panose="020B0604030504040204" pitchFamily="34" charset="0"/>
                <a:cs typeface="Tahoma" panose="020B0604030504040204" pitchFamily="34" charset="0"/>
              </a:rPr>
              <a:t>Teach a man to fish … and he never goes hungry.</a:t>
            </a:r>
          </a:p>
        </p:txBody>
      </p:sp>
      <p:sp>
        <p:nvSpPr>
          <p:cNvPr id="8" name="TextBox 7">
            <a:extLst>
              <a:ext uri="{FF2B5EF4-FFF2-40B4-BE49-F238E27FC236}">
                <a16:creationId xmlns:a16="http://schemas.microsoft.com/office/drawing/2014/main" id="{0DD8570F-67B4-40C2-A870-37D3D51666E2}"/>
              </a:ext>
            </a:extLst>
          </p:cNvPr>
          <p:cNvSpPr txBox="1"/>
          <p:nvPr/>
        </p:nvSpPr>
        <p:spPr>
          <a:xfrm>
            <a:off x="163613" y="4819471"/>
            <a:ext cx="8816773" cy="1200329"/>
          </a:xfrm>
          <a:prstGeom prst="rect">
            <a:avLst/>
          </a:prstGeom>
          <a:noFill/>
        </p:spPr>
        <p:txBody>
          <a:bodyPr wrap="none" rtlCol="0">
            <a:spAutoFit/>
          </a:bodyPr>
          <a:lstStyle/>
          <a:p>
            <a:pPr algn="ctr"/>
            <a:r>
              <a:rPr lang="en-US" b="1" dirty="0">
                <a:solidFill>
                  <a:srgbClr val="0000CC"/>
                </a:solidFill>
                <a:latin typeface="Arial Rounded MT Bold" panose="020F0704030504030204" pitchFamily="34" charset="0"/>
              </a:rPr>
              <a:t>Give a Lodge a petition … and it confers a degree.</a:t>
            </a:r>
          </a:p>
          <a:p>
            <a:pPr algn="ctr"/>
            <a:endParaRPr lang="en-US" b="1" dirty="0">
              <a:solidFill>
                <a:srgbClr val="0000CC"/>
              </a:solidFill>
              <a:latin typeface="Arial Rounded MT Bold" panose="020F0704030504030204" pitchFamily="34" charset="0"/>
            </a:endParaRPr>
          </a:p>
          <a:p>
            <a:pPr algn="ctr"/>
            <a:r>
              <a:rPr lang="en-US" b="1" dirty="0">
                <a:solidFill>
                  <a:srgbClr val="0000CC"/>
                </a:solidFill>
                <a:latin typeface="Arial Rounded MT Bold" panose="020F0704030504030204" pitchFamily="34" charset="0"/>
              </a:rPr>
              <a:t>Teach a Lodge to engage its community … and it will grow.</a:t>
            </a:r>
          </a:p>
        </p:txBody>
      </p:sp>
    </p:spTree>
    <p:extLst>
      <p:ext uri="{BB962C8B-B14F-4D97-AF65-F5344CB8AC3E}">
        <p14:creationId xmlns:p14="http://schemas.microsoft.com/office/powerpoint/2010/main" val="38284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1000"/>
                            </p:stCondLst>
                            <p:childTnLst>
                              <p:par>
                                <p:cTn id="12" presetID="16" presetClass="entr" presetSubtype="37" fill="hold" nodeType="after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barn(outVertical)">
                                      <p:cBhvr>
                                        <p:cTn id="14" dur="500"/>
                                        <p:tgtEl>
                                          <p:spTgt spid="7">
                                            <p:txEl>
                                              <p:pRg st="0" end="0"/>
                                            </p:txEl>
                                          </p:spTgt>
                                        </p:tgtEl>
                                      </p:cBhvr>
                                    </p:animEffect>
                                  </p:childTnLst>
                                </p:cTn>
                              </p:par>
                            </p:childTnLst>
                          </p:cTn>
                        </p:par>
                        <p:par>
                          <p:cTn id="15" fill="hold">
                            <p:stCondLst>
                              <p:cond delay="1500"/>
                            </p:stCondLst>
                            <p:childTnLst>
                              <p:par>
                                <p:cTn id="16" presetID="16" presetClass="entr" presetSubtype="37" fill="hold" nodeType="after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arn(outVertical)">
                                      <p:cBhvr>
                                        <p:cTn id="18" dur="500"/>
                                        <p:tgtEl>
                                          <p:spTgt spid="7">
                                            <p:txEl>
                                              <p:pRg st="2" end="2"/>
                                            </p:txEl>
                                          </p:spTgt>
                                        </p:tgtEl>
                                      </p:cBhvr>
                                    </p:animEffect>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p:cTn id="2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8">
                                            <p:txEl>
                                              <p:pRg st="0" end="0"/>
                                            </p:txEl>
                                          </p:spTgt>
                                        </p:tgtEl>
                                      </p:cBhvr>
                                    </p:animEffect>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 calcmode="lin" valueType="num">
                                      <p:cBhvr>
                                        <p:cTn id="28"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1D6AB1-52FA-4B85-B579-77D6945AD12F}"/>
              </a:ext>
            </a:extLst>
          </p:cNvPr>
          <p:cNvSpPr>
            <a:spLocks noGrp="1"/>
          </p:cNvSpPr>
          <p:nvPr>
            <p:ph type="sldNum" sz="quarter" idx="12"/>
          </p:nvPr>
        </p:nvSpPr>
        <p:spPr/>
        <p:txBody>
          <a:bodyPr/>
          <a:lstStyle/>
          <a:p>
            <a:pPr>
              <a:defRPr/>
            </a:pPr>
            <a:fld id="{F0B558BD-87EF-4DEF-97D5-51D1F3E24652}" type="slidenum">
              <a:rPr lang="en-US" altLang="en-US" smtClean="0"/>
              <a:pPr>
                <a:defRPr/>
              </a:pPr>
              <a:t>2</a:t>
            </a:fld>
            <a:endParaRPr lang="en-US" altLang="en-US"/>
          </a:p>
        </p:txBody>
      </p:sp>
      <p:sp>
        <p:nvSpPr>
          <p:cNvPr id="4" name="Rectangle 1">
            <a:extLst>
              <a:ext uri="{FF2B5EF4-FFF2-40B4-BE49-F238E27FC236}">
                <a16:creationId xmlns:a16="http://schemas.microsoft.com/office/drawing/2014/main" id="{BEE9431A-4FBD-4DAE-8ABE-D69AF7088519}"/>
              </a:ext>
            </a:extLst>
          </p:cNvPr>
          <p:cNvSpPr>
            <a:spLocks noChangeArrowheads="1"/>
          </p:cNvSpPr>
          <p:nvPr/>
        </p:nvSpPr>
        <p:spPr bwMode="auto">
          <a:xfrm>
            <a:off x="554037" y="3656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8AB8"/>
                </a:solidFill>
                <a:effectLst/>
                <a:latin typeface="hinted-Graphik"/>
                <a:hlinkClick r:id="rId2" tooltip="Working Daze"/>
              </a:rPr>
              <a:t>  </a:t>
            </a:r>
            <a:r>
              <a:rPr kumimoji="0" lang="en-US" altLang="en-US" sz="38100" b="0" i="0" u="none" strike="noStrike" cap="none" normalizeH="0" baseline="0">
                <a:ln>
                  <a:noFill/>
                </a:ln>
                <a:solidFill>
                  <a:srgbClr val="008AB8"/>
                </a:solidFill>
                <a:effectLst/>
                <a:latin typeface="hinted-Graphik"/>
              </a:rPr>
              <a:t> </a:t>
            </a:r>
            <a:r>
              <a:rPr kumimoji="0" lang="en-US" altLang="en-US" sz="1200" b="0" i="0" u="none" strike="noStrike" cap="none" normalizeH="0" baseline="0">
                <a:ln>
                  <a:noFill/>
                </a:ln>
                <a:solidFill>
                  <a:srgbClr val="008AB8"/>
                </a:solidFill>
                <a:effectLst/>
                <a:latin typeface="hinted-Graphik"/>
              </a:rPr>
              <a:t>                                                                                                    </a:t>
            </a:r>
            <a:endParaRPr kumimoji="0" lang="en-US" altLang="en-US" sz="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231F20"/>
                </a:solidFill>
                <a:effectLst/>
                <a:latin typeface="hinted-Platform"/>
              </a:rPr>
              <a:t>9</a:t>
            </a:r>
            <a:r>
              <a:rPr kumimoji="0" lang="en-US" altLang="en-US" sz="1200" b="0" i="0" u="none" strike="noStrike" cap="none" normalizeH="0" baseline="0">
                <a:ln>
                  <a:noFill/>
                </a:ln>
                <a:solidFill>
                  <a:srgbClr val="231F20"/>
                </a:solidFill>
                <a:effectLst/>
                <a:latin typeface="hinted-Graphik"/>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231F20"/>
                </a:solidFill>
                <a:effectLst/>
                <a:latin typeface="hinted-Platform"/>
              </a:rPr>
              <a:t>27</a:t>
            </a:r>
            <a:r>
              <a:rPr kumimoji="0" lang="en-US" altLang="en-US" sz="1200" b="0" i="0" u="none" strike="noStrike" cap="none" normalizeH="0" baseline="0">
                <a:ln>
                  <a:noFill/>
                </a:ln>
                <a:solidFill>
                  <a:srgbClr val="231F20"/>
                </a:solidFill>
                <a:effectLst/>
                <a:latin typeface="hinted-Graphik"/>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231F20"/>
                </a:solidFill>
                <a:effectLst/>
                <a:latin typeface="hinted-Platform"/>
              </a:rPr>
              <a:t>17</a:t>
            </a:r>
            <a:r>
              <a:rPr kumimoji="0" lang="en-US" altLang="en-US" sz="1200" b="0" i="0" u="none" strike="noStrike" cap="none" normalizeH="0" baseline="0">
                <a:ln>
                  <a:noFill/>
                </a:ln>
                <a:solidFill>
                  <a:srgbClr val="231F20"/>
                </a:solidFill>
                <a:effectLst/>
                <a:latin typeface="hinted-Graphik"/>
              </a:rPr>
              <a:t> </a:t>
            </a:r>
            <a:endParaRPr kumimoji="0" lang="en-US" altLang="en-US" sz="1200" b="0" i="0" u="none" strike="noStrike" cap="none" normalizeH="0" baseline="0">
              <a:ln>
                <a:noFill/>
              </a:ln>
              <a:solidFill>
                <a:srgbClr val="008AB8"/>
              </a:solidFill>
              <a:effectLst/>
              <a:latin typeface="hinted-Graphik"/>
            </a:endParaRPr>
          </a:p>
        </p:txBody>
      </p:sp>
      <p:pic>
        <p:nvPicPr>
          <p:cNvPr id="119810" name="Picture 2" descr="https://assets.amuniversal.com/83289dc0bf5b01343648005056a9545d">
            <a:hlinkClick r:id="rId2" tooltip="Working Daze"/>
            <a:extLst>
              <a:ext uri="{FF2B5EF4-FFF2-40B4-BE49-F238E27FC236}">
                <a16:creationId xmlns:a16="http://schemas.microsoft.com/office/drawing/2014/main" id="{DA5D3391-5693-4E34-8EC6-9DAEE05287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76199"/>
            <a:ext cx="503872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706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0A738-DD56-4A4B-A2A0-6E5817B50909}"/>
              </a:ext>
            </a:extLst>
          </p:cNvPr>
          <p:cNvSpPr>
            <a:spLocks noGrp="1"/>
          </p:cNvSpPr>
          <p:nvPr>
            <p:ph type="title"/>
          </p:nvPr>
        </p:nvSpPr>
        <p:spPr>
          <a:xfrm>
            <a:off x="0" y="2"/>
            <a:ext cx="9144000" cy="1455686"/>
          </a:xfrm>
        </p:spPr>
        <p:txBody>
          <a:bodyPr/>
          <a:lstStyle/>
          <a:p>
            <a:r>
              <a:rPr lang="en-US" sz="3200" dirty="0">
                <a:solidFill>
                  <a:srgbClr val="0033CC"/>
                </a:solidFill>
              </a:rPr>
              <a:t>Masonic Value Proposition: </a:t>
            </a:r>
            <a:br>
              <a:rPr lang="en-US" dirty="0">
                <a:solidFill>
                  <a:srgbClr val="000099"/>
                </a:solidFill>
              </a:rPr>
            </a:br>
            <a:r>
              <a:rPr lang="en-US" sz="3600" dirty="0">
                <a:latin typeface="Arial Rounded MT Bold" panose="020F0704030504030204" pitchFamily="34" charset="0"/>
              </a:rPr>
              <a:t>Make Good Men Better</a:t>
            </a:r>
            <a:endParaRPr lang="en-US" dirty="0">
              <a:latin typeface="Arial Rounded MT Bold" panose="020F0704030504030204" pitchFamily="34" charset="0"/>
            </a:endParaRPr>
          </a:p>
        </p:txBody>
      </p:sp>
      <p:sp>
        <p:nvSpPr>
          <p:cNvPr id="5" name="Content Placeholder 4">
            <a:extLst>
              <a:ext uri="{FF2B5EF4-FFF2-40B4-BE49-F238E27FC236}">
                <a16:creationId xmlns:a16="http://schemas.microsoft.com/office/drawing/2014/main" id="{0CE44EC1-4AA9-4C28-BC3B-DD7E9F507A90}"/>
              </a:ext>
            </a:extLst>
          </p:cNvPr>
          <p:cNvSpPr>
            <a:spLocks noGrp="1"/>
          </p:cNvSpPr>
          <p:nvPr>
            <p:ph idx="1"/>
          </p:nvPr>
        </p:nvSpPr>
        <p:spPr>
          <a:xfrm>
            <a:off x="139867" y="1445055"/>
            <a:ext cx="8864266" cy="5037187"/>
          </a:xfrm>
        </p:spPr>
        <p:txBody>
          <a:bodyPr/>
          <a:lstStyle/>
          <a:p>
            <a:pPr marL="228600" indent="-228600">
              <a:spcBef>
                <a:spcPts val="2400"/>
              </a:spcBef>
            </a:pPr>
            <a:r>
              <a:rPr lang="en-US" sz="2800" dirty="0">
                <a:solidFill>
                  <a:srgbClr val="C00000"/>
                </a:solidFill>
              </a:rPr>
              <a:t>Internal Growth </a:t>
            </a:r>
            <a:r>
              <a:rPr lang="en-US" sz="2800" dirty="0"/>
              <a:t>… Spiritual and philosophical.</a:t>
            </a:r>
          </a:p>
          <a:p>
            <a:pPr marL="228600" indent="-228600">
              <a:spcBef>
                <a:spcPts val="2400"/>
              </a:spcBef>
            </a:pPr>
            <a:r>
              <a:rPr lang="en-US" sz="2800" dirty="0">
                <a:solidFill>
                  <a:srgbClr val="660066"/>
                </a:solidFill>
              </a:rPr>
              <a:t>Personal Development </a:t>
            </a:r>
            <a:r>
              <a:rPr lang="en-US" sz="2800" dirty="0"/>
              <a:t>… Leadership training.</a:t>
            </a:r>
          </a:p>
          <a:p>
            <a:pPr marL="228600" indent="-228600">
              <a:spcBef>
                <a:spcPts val="2400"/>
              </a:spcBef>
            </a:pPr>
            <a:r>
              <a:rPr lang="en-US" sz="2800" dirty="0">
                <a:solidFill>
                  <a:srgbClr val="003300"/>
                </a:solidFill>
              </a:rPr>
              <a:t>Family &amp; Friends</a:t>
            </a:r>
            <a:r>
              <a:rPr lang="en-US" sz="2800" dirty="0"/>
              <a:t>:  Family activities, better relationships</a:t>
            </a:r>
          </a:p>
          <a:p>
            <a:pPr marL="403622" lvl="1" indent="-228600">
              <a:spcBef>
                <a:spcPts val="2400"/>
              </a:spcBef>
            </a:pPr>
            <a:r>
              <a:rPr lang="en-US" sz="2500" dirty="0"/>
              <a:t>Fun with like-minded friends and families.</a:t>
            </a:r>
          </a:p>
          <a:p>
            <a:pPr marL="403622" lvl="1" indent="-228600">
              <a:spcBef>
                <a:spcPts val="2400"/>
              </a:spcBef>
            </a:pPr>
            <a:r>
              <a:rPr lang="en-US" sz="2500" dirty="0"/>
              <a:t>Sharing fraternity and Friendship.</a:t>
            </a:r>
          </a:p>
          <a:p>
            <a:pPr marL="228600" indent="-228600">
              <a:spcBef>
                <a:spcPts val="2400"/>
              </a:spcBef>
            </a:pPr>
            <a:r>
              <a:rPr lang="en-US" sz="2800" dirty="0">
                <a:solidFill>
                  <a:srgbClr val="663300"/>
                </a:solidFill>
              </a:rPr>
              <a:t>Community Contribution</a:t>
            </a:r>
            <a:r>
              <a:rPr lang="en-US" sz="2800" dirty="0"/>
              <a:t>:  Helping churches &amp; schools, and participating in civic activities.</a:t>
            </a:r>
          </a:p>
        </p:txBody>
      </p:sp>
      <p:sp>
        <p:nvSpPr>
          <p:cNvPr id="3" name="Footer Placeholder 2">
            <a:extLst>
              <a:ext uri="{FF2B5EF4-FFF2-40B4-BE49-F238E27FC236}">
                <a16:creationId xmlns:a16="http://schemas.microsoft.com/office/drawing/2014/main" id="{867B2835-D48C-42FA-BD82-4DED568F43E2}"/>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B9F053C4-2DED-4584-8264-B9C8030DF492}"/>
              </a:ext>
            </a:extLst>
          </p:cNvPr>
          <p:cNvSpPr>
            <a:spLocks noGrp="1"/>
          </p:cNvSpPr>
          <p:nvPr>
            <p:ph type="sldNum" sz="quarter" idx="12"/>
          </p:nvPr>
        </p:nvSpPr>
        <p:spPr/>
        <p:txBody>
          <a:bodyPr/>
          <a:lstStyle/>
          <a:p>
            <a:pPr>
              <a:defRPr/>
            </a:pPr>
            <a:fld id="{618E7BFE-DFE9-4AC9-9B7B-8B98161F9CAF}" type="slidenum">
              <a:rPr lang="en-US" smtClean="0"/>
              <a:pPr>
                <a:defRPr/>
              </a:pPr>
              <a:t>20</a:t>
            </a:fld>
            <a:endParaRPr lang="en-US" dirty="0"/>
          </a:p>
        </p:txBody>
      </p:sp>
    </p:spTree>
    <p:extLst>
      <p:ext uri="{BB962C8B-B14F-4D97-AF65-F5344CB8AC3E}">
        <p14:creationId xmlns:p14="http://schemas.microsoft.com/office/powerpoint/2010/main" val="130934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left)">
                                      <p:cBhvr>
                                        <p:cTn id="11" dur="500"/>
                                        <p:tgtEl>
                                          <p:spTgt spid="5">
                                            <p:txEl>
                                              <p:pRg st="0" end="0"/>
                                            </p:txEl>
                                          </p:spTgt>
                                        </p:tgtEl>
                                      </p:cBhvr>
                                    </p:animEffect>
                                  </p:childTnLst>
                                </p:cTn>
                              </p:par>
                            </p:childTnLst>
                          </p:cTn>
                        </p:par>
                        <p:par>
                          <p:cTn id="12" fill="hold">
                            <p:stCondLst>
                              <p:cond delay="1000"/>
                            </p:stCondLst>
                            <p:childTnLst>
                              <p:par>
                                <p:cTn id="13" presetID="22" presetClass="entr" presetSubtype="8" fill="hold" nodeType="afterEffect">
                                  <p:stCondLst>
                                    <p:cond delay="50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wipe(left)">
                                      <p:cBhvr>
                                        <p:cTn id="15" dur="500"/>
                                        <p:tgtEl>
                                          <p:spTgt spid="5">
                                            <p:txEl>
                                              <p:pRg st="1" end="1"/>
                                            </p:txEl>
                                          </p:spTgt>
                                        </p:tgtEl>
                                      </p:cBhvr>
                                    </p:animEffect>
                                  </p:childTnLst>
                                </p:cTn>
                              </p:par>
                            </p:childTnLst>
                          </p:cTn>
                        </p:par>
                        <p:par>
                          <p:cTn id="16" fill="hold">
                            <p:stCondLst>
                              <p:cond delay="2000"/>
                            </p:stCondLst>
                            <p:childTnLst>
                              <p:par>
                                <p:cTn id="17" presetID="22" presetClass="entr" presetSubtype="8" fill="hold" nodeType="afterEffect">
                                  <p:stCondLst>
                                    <p:cond delay="50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wipe(left)">
                                      <p:cBhvr>
                                        <p:cTn id="19" dur="500"/>
                                        <p:tgtEl>
                                          <p:spTgt spid="5">
                                            <p:txEl>
                                              <p:pRg st="2" end="2"/>
                                            </p:txEl>
                                          </p:spTgt>
                                        </p:tgtEl>
                                      </p:cBhvr>
                                    </p:animEffect>
                                  </p:childTnLst>
                                </p:cTn>
                              </p:par>
                            </p:childTnLst>
                          </p:cTn>
                        </p:par>
                        <p:par>
                          <p:cTn id="20" fill="hold">
                            <p:stCondLst>
                              <p:cond delay="3000"/>
                            </p:stCondLst>
                            <p:childTnLst>
                              <p:par>
                                <p:cTn id="21" presetID="22" presetClass="entr" presetSubtype="8" fill="hold" nodeType="afterEffect">
                                  <p:stCondLst>
                                    <p:cond delay="50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wipe(left)">
                                      <p:cBhvr>
                                        <p:cTn id="23" dur="500"/>
                                        <p:tgtEl>
                                          <p:spTgt spid="5">
                                            <p:txEl>
                                              <p:pRg st="3" end="3"/>
                                            </p:txEl>
                                          </p:spTgt>
                                        </p:tgtEl>
                                      </p:cBhvr>
                                    </p:animEffect>
                                  </p:childTnLst>
                                </p:cTn>
                              </p:par>
                            </p:childTnLst>
                          </p:cTn>
                        </p:par>
                        <p:par>
                          <p:cTn id="24" fill="hold">
                            <p:stCondLst>
                              <p:cond delay="4000"/>
                            </p:stCondLst>
                            <p:childTnLst>
                              <p:par>
                                <p:cTn id="25" presetID="22" presetClass="entr" presetSubtype="8" fill="hold" nodeType="afterEffect">
                                  <p:stCondLst>
                                    <p:cond delay="50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par>
                          <p:cTn id="28" fill="hold">
                            <p:stCondLst>
                              <p:cond delay="5000"/>
                            </p:stCondLst>
                            <p:childTnLst>
                              <p:par>
                                <p:cTn id="29" presetID="22" presetClass="entr" presetSubtype="8" fill="hold" nodeType="afterEffect">
                                  <p:stCondLst>
                                    <p:cond delay="50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wipe(left)">
                                      <p:cBhvr>
                                        <p:cTn id="31"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14EC7D9-3C9F-4939-A5FB-29C9722E9811}"/>
              </a:ext>
            </a:extLst>
          </p:cNvPr>
          <p:cNvSpPr>
            <a:spLocks noGrp="1"/>
          </p:cNvSpPr>
          <p:nvPr>
            <p:ph type="ftr" sz="quarter" idx="11"/>
          </p:nvPr>
        </p:nvSpPr>
        <p:spPr/>
        <p:txBody>
          <a:bodyPr/>
          <a:lstStyle/>
          <a:p>
            <a:pPr>
              <a:defRPr/>
            </a:pPr>
            <a:endParaRPr lang="en-US" altLang="en-US"/>
          </a:p>
        </p:txBody>
      </p:sp>
      <p:sp>
        <p:nvSpPr>
          <p:cNvPr id="3" name="Slide Number Placeholder 2">
            <a:extLst>
              <a:ext uri="{FF2B5EF4-FFF2-40B4-BE49-F238E27FC236}">
                <a16:creationId xmlns:a16="http://schemas.microsoft.com/office/drawing/2014/main" id="{B9950D97-D4B5-46EA-BB8E-13DE9835C946}"/>
              </a:ext>
            </a:extLst>
          </p:cNvPr>
          <p:cNvSpPr>
            <a:spLocks noGrp="1"/>
          </p:cNvSpPr>
          <p:nvPr>
            <p:ph type="sldNum" sz="quarter" idx="12"/>
          </p:nvPr>
        </p:nvSpPr>
        <p:spPr/>
        <p:txBody>
          <a:bodyPr/>
          <a:lstStyle/>
          <a:p>
            <a:pPr>
              <a:defRPr/>
            </a:pPr>
            <a:fld id="{1671835D-F88D-4DB1-965D-330BBADA1CBF}" type="slidenum">
              <a:rPr lang="en-US" altLang="en-US" smtClean="0"/>
              <a:pPr>
                <a:defRPr/>
              </a:pPr>
              <a:t>21</a:t>
            </a:fld>
            <a:endParaRPr lang="en-US" altLang="en-US"/>
          </a:p>
        </p:txBody>
      </p:sp>
      <p:graphicFrame>
        <p:nvGraphicFramePr>
          <p:cNvPr id="4" name="Diagram 3">
            <a:extLst>
              <a:ext uri="{FF2B5EF4-FFF2-40B4-BE49-F238E27FC236}">
                <a16:creationId xmlns:a16="http://schemas.microsoft.com/office/drawing/2014/main" id="{538DFE3B-8976-44DB-9764-743E6E63D23E}"/>
              </a:ext>
            </a:extLst>
          </p:cNvPr>
          <p:cNvGraphicFramePr/>
          <p:nvPr>
            <p:extLst>
              <p:ext uri="{D42A27DB-BD31-4B8C-83A1-F6EECF244321}">
                <p14:modId xmlns:p14="http://schemas.microsoft.com/office/powerpoint/2010/main" val="3587192789"/>
              </p:ext>
            </p:extLst>
          </p:nvPr>
        </p:nvGraphicFramePr>
        <p:xfrm>
          <a:off x="0" y="0"/>
          <a:ext cx="91440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999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2AF39B-A105-4A10-B977-4D3815143748}"/>
              </a:ext>
            </a:extLst>
          </p:cNvPr>
          <p:cNvSpPr>
            <a:spLocks noGrp="1"/>
          </p:cNvSpPr>
          <p:nvPr>
            <p:ph type="ftr" sz="quarter" idx="11"/>
          </p:nvPr>
        </p:nvSpPr>
        <p:spPr/>
        <p:txBody>
          <a:bodyPr/>
          <a:lstStyle/>
          <a:p>
            <a:pPr>
              <a:defRPr/>
            </a:pPr>
            <a:endParaRPr lang="en-US" altLang="en-US"/>
          </a:p>
        </p:txBody>
      </p:sp>
      <p:sp>
        <p:nvSpPr>
          <p:cNvPr id="3" name="Slide Number Placeholder 2">
            <a:extLst>
              <a:ext uri="{FF2B5EF4-FFF2-40B4-BE49-F238E27FC236}">
                <a16:creationId xmlns:a16="http://schemas.microsoft.com/office/drawing/2014/main" id="{2139D8D9-1690-410D-BFD7-37A17FD9C577}"/>
              </a:ext>
            </a:extLst>
          </p:cNvPr>
          <p:cNvSpPr>
            <a:spLocks noGrp="1"/>
          </p:cNvSpPr>
          <p:nvPr>
            <p:ph type="sldNum" sz="quarter" idx="12"/>
          </p:nvPr>
        </p:nvSpPr>
        <p:spPr/>
        <p:txBody>
          <a:bodyPr/>
          <a:lstStyle/>
          <a:p>
            <a:pPr>
              <a:defRPr/>
            </a:pPr>
            <a:fld id="{1671835D-F88D-4DB1-965D-330BBADA1CBF}" type="slidenum">
              <a:rPr lang="en-US" altLang="en-US" smtClean="0"/>
              <a:pPr>
                <a:defRPr/>
              </a:pPr>
              <a:t>22</a:t>
            </a:fld>
            <a:endParaRPr lang="en-US" altLang="en-US"/>
          </a:p>
        </p:txBody>
      </p:sp>
      <p:sp>
        <p:nvSpPr>
          <p:cNvPr id="6" name="TextBox 5">
            <a:extLst>
              <a:ext uri="{FF2B5EF4-FFF2-40B4-BE49-F238E27FC236}">
                <a16:creationId xmlns:a16="http://schemas.microsoft.com/office/drawing/2014/main" id="{B0F17CE0-8A06-42BE-860C-D3BFD735E361}"/>
              </a:ext>
            </a:extLst>
          </p:cNvPr>
          <p:cNvSpPr txBox="1"/>
          <p:nvPr/>
        </p:nvSpPr>
        <p:spPr>
          <a:xfrm>
            <a:off x="537557" y="4988895"/>
            <a:ext cx="2621230" cy="954107"/>
          </a:xfrm>
          <a:prstGeom prst="rect">
            <a:avLst/>
          </a:prstGeom>
          <a:noFill/>
        </p:spPr>
        <p:txBody>
          <a:bodyPr wrap="none" rtlCol="0">
            <a:spAutoFit/>
          </a:bodyPr>
          <a:lstStyle/>
          <a:p>
            <a:pPr algn="ctr"/>
            <a:r>
              <a:rPr lang="en-US" sz="2800" b="1" dirty="0">
                <a:solidFill>
                  <a:srgbClr val="000099"/>
                </a:solidFill>
                <a:latin typeface="Verdana" panose="020B0604030504040204" pitchFamily="34" charset="0"/>
                <a:ea typeface="Verdana" panose="020B0604030504040204" pitchFamily="34" charset="0"/>
                <a:cs typeface="Verdana" panose="020B0604030504040204" pitchFamily="34" charset="0"/>
              </a:rPr>
              <a:t>Fatherhood </a:t>
            </a:r>
          </a:p>
          <a:p>
            <a:pPr algn="ctr"/>
            <a:r>
              <a:rPr lang="en-US" sz="2800" b="1" dirty="0">
                <a:solidFill>
                  <a:srgbClr val="000099"/>
                </a:solidFill>
                <a:latin typeface="Verdana" panose="020B0604030504040204" pitchFamily="34" charset="0"/>
                <a:ea typeface="Verdana" panose="020B0604030504040204" pitchFamily="34" charset="0"/>
                <a:cs typeface="Verdana" panose="020B0604030504040204" pitchFamily="34" charset="0"/>
              </a:rPr>
              <a:t>of God</a:t>
            </a:r>
          </a:p>
        </p:txBody>
      </p:sp>
      <p:sp>
        <p:nvSpPr>
          <p:cNvPr id="7" name="TextBox 6">
            <a:extLst>
              <a:ext uri="{FF2B5EF4-FFF2-40B4-BE49-F238E27FC236}">
                <a16:creationId xmlns:a16="http://schemas.microsoft.com/office/drawing/2014/main" id="{8595AF74-6F20-40C8-9947-EABEFF0FBA23}"/>
              </a:ext>
            </a:extLst>
          </p:cNvPr>
          <p:cNvSpPr txBox="1"/>
          <p:nvPr/>
        </p:nvSpPr>
        <p:spPr>
          <a:xfrm>
            <a:off x="3227383" y="4988895"/>
            <a:ext cx="2722220" cy="954107"/>
          </a:xfrm>
          <a:prstGeom prst="rect">
            <a:avLst/>
          </a:prstGeom>
          <a:noFill/>
        </p:spPr>
        <p:txBody>
          <a:bodyPr wrap="none" rtlCol="0">
            <a:spAutoFit/>
          </a:bodyPr>
          <a:lstStyle/>
          <a:p>
            <a:pPr algn="ctr"/>
            <a:r>
              <a:rPr lang="en-US" sz="2800" b="1" dirty="0">
                <a:solidFill>
                  <a:srgbClr val="000099"/>
                </a:solidFill>
                <a:latin typeface="Verdana" panose="020B0604030504040204" pitchFamily="34" charset="0"/>
                <a:ea typeface="Verdana" panose="020B0604030504040204" pitchFamily="34" charset="0"/>
                <a:cs typeface="Verdana" panose="020B0604030504040204" pitchFamily="34" charset="0"/>
              </a:rPr>
              <a:t>Brotherhood</a:t>
            </a:r>
          </a:p>
          <a:p>
            <a:pPr algn="ctr"/>
            <a:r>
              <a:rPr lang="en-US" sz="2800" b="1" dirty="0">
                <a:solidFill>
                  <a:srgbClr val="000099"/>
                </a:solidFill>
                <a:latin typeface="Verdana" panose="020B0604030504040204" pitchFamily="34" charset="0"/>
                <a:ea typeface="Verdana" panose="020B0604030504040204" pitchFamily="34" charset="0"/>
                <a:cs typeface="Verdana" panose="020B0604030504040204" pitchFamily="34" charset="0"/>
              </a:rPr>
              <a:t>of Man</a:t>
            </a:r>
          </a:p>
        </p:txBody>
      </p:sp>
      <p:sp>
        <p:nvSpPr>
          <p:cNvPr id="8" name="TextBox 7">
            <a:extLst>
              <a:ext uri="{FF2B5EF4-FFF2-40B4-BE49-F238E27FC236}">
                <a16:creationId xmlns:a16="http://schemas.microsoft.com/office/drawing/2014/main" id="{B76449E8-B59D-40EC-BE51-5471B39B5402}"/>
              </a:ext>
            </a:extLst>
          </p:cNvPr>
          <p:cNvSpPr txBox="1"/>
          <p:nvPr/>
        </p:nvSpPr>
        <p:spPr>
          <a:xfrm>
            <a:off x="6018199" y="4965834"/>
            <a:ext cx="2613215" cy="954107"/>
          </a:xfrm>
          <a:prstGeom prst="rect">
            <a:avLst/>
          </a:prstGeom>
          <a:noFill/>
        </p:spPr>
        <p:txBody>
          <a:bodyPr wrap="none" rtlCol="0">
            <a:spAutoFit/>
          </a:bodyPr>
          <a:lstStyle/>
          <a:p>
            <a:pPr algn="ctr"/>
            <a:r>
              <a:rPr lang="en-US" sz="2800" b="1" dirty="0">
                <a:solidFill>
                  <a:srgbClr val="000099"/>
                </a:solidFill>
                <a:latin typeface="Verdana" panose="020B0604030504040204" pitchFamily="34" charset="0"/>
                <a:ea typeface="Verdana" panose="020B0604030504040204" pitchFamily="34" charset="0"/>
                <a:cs typeface="Verdana" panose="020B0604030504040204" pitchFamily="34" charset="0"/>
              </a:rPr>
              <a:t>Immortality</a:t>
            </a:r>
          </a:p>
          <a:p>
            <a:pPr algn="ctr"/>
            <a:r>
              <a:rPr lang="en-US" sz="2800" b="1" dirty="0">
                <a:solidFill>
                  <a:srgbClr val="000099"/>
                </a:solidFill>
                <a:latin typeface="Verdana" panose="020B0604030504040204" pitchFamily="34" charset="0"/>
                <a:ea typeface="Verdana" panose="020B0604030504040204" pitchFamily="34" charset="0"/>
                <a:cs typeface="Verdana" panose="020B0604030504040204" pitchFamily="34" charset="0"/>
              </a:rPr>
              <a:t>of the Soul</a:t>
            </a:r>
          </a:p>
        </p:txBody>
      </p:sp>
      <p:sp>
        <p:nvSpPr>
          <p:cNvPr id="9" name="TextBox 8">
            <a:extLst>
              <a:ext uri="{FF2B5EF4-FFF2-40B4-BE49-F238E27FC236}">
                <a16:creationId xmlns:a16="http://schemas.microsoft.com/office/drawing/2014/main" id="{60A65FC4-D2D4-4700-9940-EBDFABD84D05}"/>
              </a:ext>
            </a:extLst>
          </p:cNvPr>
          <p:cNvSpPr txBox="1"/>
          <p:nvPr/>
        </p:nvSpPr>
        <p:spPr>
          <a:xfrm>
            <a:off x="6816048" y="2169533"/>
            <a:ext cx="1202573" cy="523220"/>
          </a:xfrm>
          <a:prstGeom prst="rect">
            <a:avLst/>
          </a:prstGeom>
          <a:noFill/>
        </p:spPr>
        <p:txBody>
          <a:bodyPr wrap="none" rtlCol="0">
            <a:spAutoFit/>
          </a:bodyPr>
          <a:lstStyle/>
          <a:p>
            <a:pPr algn="ctr"/>
            <a:r>
              <a:rPr lang="en-US" sz="2800" b="1" dirty="0">
                <a:solidFill>
                  <a:srgbClr val="FF0000"/>
                </a:solidFill>
                <a:latin typeface="Verdana" panose="020B0604030504040204" pitchFamily="34" charset="0"/>
                <a:ea typeface="Verdana" panose="020B0604030504040204" pitchFamily="34" charset="0"/>
                <a:cs typeface="Verdana" panose="020B0604030504040204" pitchFamily="34" charset="0"/>
              </a:rPr>
              <a:t>Faith</a:t>
            </a:r>
          </a:p>
        </p:txBody>
      </p:sp>
      <p:sp>
        <p:nvSpPr>
          <p:cNvPr id="10" name="TextBox 9">
            <a:extLst>
              <a:ext uri="{FF2B5EF4-FFF2-40B4-BE49-F238E27FC236}">
                <a16:creationId xmlns:a16="http://schemas.microsoft.com/office/drawing/2014/main" id="{BFD6E714-9A38-4140-8C73-C955B2BCC5E7}"/>
              </a:ext>
            </a:extLst>
          </p:cNvPr>
          <p:cNvSpPr txBox="1"/>
          <p:nvPr/>
        </p:nvSpPr>
        <p:spPr>
          <a:xfrm>
            <a:off x="6798415" y="2855333"/>
            <a:ext cx="1223413" cy="523220"/>
          </a:xfrm>
          <a:prstGeom prst="rect">
            <a:avLst/>
          </a:prstGeom>
          <a:noFill/>
        </p:spPr>
        <p:txBody>
          <a:bodyPr wrap="none" rtlCol="0">
            <a:spAutoFit/>
          </a:bodyPr>
          <a:lstStyle/>
          <a:p>
            <a:pPr algn="ctr"/>
            <a:r>
              <a:rPr lang="en-US" sz="2800" b="1" dirty="0">
                <a:solidFill>
                  <a:srgbClr val="FF0000"/>
                </a:solidFill>
                <a:latin typeface="Verdana" panose="020B0604030504040204" pitchFamily="34" charset="0"/>
                <a:ea typeface="Verdana" panose="020B0604030504040204" pitchFamily="34" charset="0"/>
                <a:cs typeface="Verdana" panose="020B0604030504040204" pitchFamily="34" charset="0"/>
              </a:rPr>
              <a:t>Hope</a:t>
            </a:r>
          </a:p>
        </p:txBody>
      </p:sp>
      <p:sp>
        <p:nvSpPr>
          <p:cNvPr id="11" name="TextBox 10">
            <a:extLst>
              <a:ext uri="{FF2B5EF4-FFF2-40B4-BE49-F238E27FC236}">
                <a16:creationId xmlns:a16="http://schemas.microsoft.com/office/drawing/2014/main" id="{544C1AED-6935-471A-B18C-4BEB089CD72A}"/>
              </a:ext>
            </a:extLst>
          </p:cNvPr>
          <p:cNvSpPr txBox="1"/>
          <p:nvPr/>
        </p:nvSpPr>
        <p:spPr>
          <a:xfrm>
            <a:off x="6629400" y="3541133"/>
            <a:ext cx="1640194" cy="523220"/>
          </a:xfrm>
          <a:prstGeom prst="rect">
            <a:avLst/>
          </a:prstGeom>
          <a:noFill/>
        </p:spPr>
        <p:txBody>
          <a:bodyPr wrap="none" rtlCol="0">
            <a:spAutoFit/>
          </a:bodyPr>
          <a:lstStyle/>
          <a:p>
            <a:pPr algn="ctr"/>
            <a:r>
              <a:rPr lang="en-US" sz="2800" b="1" dirty="0">
                <a:solidFill>
                  <a:srgbClr val="FF0000"/>
                </a:solidFill>
                <a:latin typeface="Verdana" panose="020B0604030504040204" pitchFamily="34" charset="0"/>
                <a:ea typeface="Verdana" panose="020B0604030504040204" pitchFamily="34" charset="0"/>
                <a:cs typeface="Verdana" panose="020B0604030504040204" pitchFamily="34" charset="0"/>
              </a:rPr>
              <a:t>Charity</a:t>
            </a:r>
          </a:p>
        </p:txBody>
      </p:sp>
      <p:sp>
        <p:nvSpPr>
          <p:cNvPr id="12" name="TextBox 11">
            <a:extLst>
              <a:ext uri="{FF2B5EF4-FFF2-40B4-BE49-F238E27FC236}">
                <a16:creationId xmlns:a16="http://schemas.microsoft.com/office/drawing/2014/main" id="{B3E13196-F7EF-45A0-86FF-5628C5A6396F}"/>
              </a:ext>
            </a:extLst>
          </p:cNvPr>
          <p:cNvSpPr txBox="1"/>
          <p:nvPr/>
        </p:nvSpPr>
        <p:spPr>
          <a:xfrm>
            <a:off x="890288" y="2204975"/>
            <a:ext cx="1284326" cy="523220"/>
          </a:xfrm>
          <a:prstGeom prst="rect">
            <a:avLst/>
          </a:prstGeom>
          <a:noFill/>
        </p:spPr>
        <p:txBody>
          <a:bodyPr wrap="none" rtlCol="0">
            <a:spAutoFit/>
          </a:bodyPr>
          <a:lstStyle/>
          <a:p>
            <a:pPr algn="ctr"/>
            <a:r>
              <a:rPr lang="en-US" sz="2800" b="1" dirty="0">
                <a:latin typeface="Verdana" panose="020B0604030504040204" pitchFamily="34" charset="0"/>
                <a:ea typeface="Verdana" panose="020B0604030504040204" pitchFamily="34" charset="0"/>
                <a:cs typeface="Verdana" panose="020B0604030504040204" pitchFamily="34" charset="0"/>
              </a:rPr>
              <a:t>Truth</a:t>
            </a:r>
          </a:p>
        </p:txBody>
      </p:sp>
      <p:sp>
        <p:nvSpPr>
          <p:cNvPr id="13" name="TextBox 12">
            <a:extLst>
              <a:ext uri="{FF2B5EF4-FFF2-40B4-BE49-F238E27FC236}">
                <a16:creationId xmlns:a16="http://schemas.microsoft.com/office/drawing/2014/main" id="{97183419-C3A2-4F2B-9948-73B86A28BD7C}"/>
              </a:ext>
            </a:extLst>
          </p:cNvPr>
          <p:cNvSpPr txBox="1"/>
          <p:nvPr/>
        </p:nvSpPr>
        <p:spPr>
          <a:xfrm>
            <a:off x="737201" y="2890775"/>
            <a:ext cx="1590500" cy="523220"/>
          </a:xfrm>
          <a:prstGeom prst="rect">
            <a:avLst/>
          </a:prstGeom>
          <a:noFill/>
        </p:spPr>
        <p:txBody>
          <a:bodyPr wrap="none" rtlCol="0">
            <a:spAutoFit/>
          </a:bodyPr>
          <a:lstStyle/>
          <a:p>
            <a:pPr algn="ctr"/>
            <a:r>
              <a:rPr lang="en-US" sz="2800" b="1" dirty="0">
                <a:latin typeface="Verdana" panose="020B0604030504040204" pitchFamily="34" charset="0"/>
                <a:ea typeface="Verdana" panose="020B0604030504040204" pitchFamily="34" charset="0"/>
                <a:cs typeface="Verdana" panose="020B0604030504040204" pitchFamily="34" charset="0"/>
              </a:rPr>
              <a:t>Justice</a:t>
            </a:r>
          </a:p>
        </p:txBody>
      </p:sp>
      <p:sp>
        <p:nvSpPr>
          <p:cNvPr id="14" name="TextBox 13">
            <a:extLst>
              <a:ext uri="{FF2B5EF4-FFF2-40B4-BE49-F238E27FC236}">
                <a16:creationId xmlns:a16="http://schemas.microsoft.com/office/drawing/2014/main" id="{50DF1153-2FDF-418E-AE9D-1497903785CB}"/>
              </a:ext>
            </a:extLst>
          </p:cNvPr>
          <p:cNvSpPr txBox="1"/>
          <p:nvPr/>
        </p:nvSpPr>
        <p:spPr>
          <a:xfrm>
            <a:off x="736071" y="3576575"/>
            <a:ext cx="1603324" cy="523220"/>
          </a:xfrm>
          <a:prstGeom prst="rect">
            <a:avLst/>
          </a:prstGeom>
          <a:noFill/>
        </p:spPr>
        <p:txBody>
          <a:bodyPr wrap="none" rtlCol="0">
            <a:spAutoFit/>
          </a:bodyPr>
          <a:lstStyle/>
          <a:p>
            <a:pPr algn="ctr"/>
            <a:r>
              <a:rPr lang="en-US" sz="2800" b="1" dirty="0">
                <a:latin typeface="Verdana" panose="020B0604030504040204" pitchFamily="34" charset="0"/>
                <a:ea typeface="Verdana" panose="020B0604030504040204" pitchFamily="34" charset="0"/>
                <a:cs typeface="Verdana" panose="020B0604030504040204" pitchFamily="34" charset="0"/>
              </a:rPr>
              <a:t>Liberty</a:t>
            </a:r>
          </a:p>
        </p:txBody>
      </p:sp>
      <p:sp>
        <p:nvSpPr>
          <p:cNvPr id="15" name="Isosceles Triangle 14">
            <a:extLst>
              <a:ext uri="{FF2B5EF4-FFF2-40B4-BE49-F238E27FC236}">
                <a16:creationId xmlns:a16="http://schemas.microsoft.com/office/drawing/2014/main" id="{A4AC27C5-7F3A-48C3-B2C7-E077B1A886AF}"/>
              </a:ext>
            </a:extLst>
          </p:cNvPr>
          <p:cNvSpPr/>
          <p:nvPr/>
        </p:nvSpPr>
        <p:spPr>
          <a:xfrm>
            <a:off x="3019732" y="2288976"/>
            <a:ext cx="3102684" cy="2280048"/>
          </a:xfrm>
          <a:prstGeom prst="triangle">
            <a:avLst/>
          </a:prstGeom>
          <a:solidFill>
            <a:srgbClr val="660066"/>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Masonic</a:t>
            </a:r>
          </a:p>
          <a:p>
            <a:pPr algn="ctr"/>
            <a:r>
              <a:rPr lang="en-US" b="1" dirty="0"/>
              <a:t>Values</a:t>
            </a:r>
          </a:p>
          <a:p>
            <a:pPr algn="ctr"/>
            <a:endParaRPr lang="en-US" dirty="0"/>
          </a:p>
        </p:txBody>
      </p:sp>
      <p:sp>
        <p:nvSpPr>
          <p:cNvPr id="4" name="Rectangle 3">
            <a:extLst>
              <a:ext uri="{FF2B5EF4-FFF2-40B4-BE49-F238E27FC236}">
                <a16:creationId xmlns:a16="http://schemas.microsoft.com/office/drawing/2014/main" id="{78019045-8F72-4339-B568-6D2B71F032DF}"/>
              </a:ext>
            </a:extLst>
          </p:cNvPr>
          <p:cNvSpPr/>
          <p:nvPr/>
        </p:nvSpPr>
        <p:spPr>
          <a:xfrm>
            <a:off x="-4689" y="1324658"/>
            <a:ext cx="9143999" cy="523220"/>
          </a:xfrm>
          <a:prstGeom prst="rect">
            <a:avLst/>
          </a:prstGeom>
        </p:spPr>
        <p:txBody>
          <a:bodyPr wrap="square">
            <a:spAutoFit/>
          </a:bodyPr>
          <a:lstStyle/>
          <a:p>
            <a:pPr algn="ctr"/>
            <a:r>
              <a:rPr lang="en-US" sz="2800" b="1" dirty="0">
                <a:solidFill>
                  <a:srgbClr val="008000"/>
                </a:solidFill>
                <a:latin typeface="Verdana" panose="020B0604030504040204" pitchFamily="34" charset="0"/>
                <a:ea typeface="Verdana" panose="020B0604030504040204" pitchFamily="34" charset="0"/>
                <a:cs typeface="Times New Roman" panose="02020603050405020304" pitchFamily="18" charset="0"/>
              </a:rPr>
              <a:t>Integrity</a:t>
            </a:r>
            <a:r>
              <a:rPr lang="en-US" sz="2800" b="1" spc="245" dirty="0">
                <a:solidFill>
                  <a:srgbClr val="008000"/>
                </a:solidFill>
                <a:latin typeface="Verdana" panose="020B0604030504040204" pitchFamily="34" charset="0"/>
                <a:ea typeface="Verdana" panose="020B0604030504040204" pitchFamily="34" charset="0"/>
                <a:cs typeface="Times New Roman" panose="02020603050405020304" pitchFamily="18" charset="0"/>
              </a:rPr>
              <a:t>   F</a:t>
            </a:r>
            <a:r>
              <a:rPr lang="en-US" sz="2800" b="1" dirty="0">
                <a:solidFill>
                  <a:srgbClr val="008000"/>
                </a:solidFill>
                <a:latin typeface="Verdana" panose="020B0604030504040204" pitchFamily="34" charset="0"/>
                <a:ea typeface="Verdana" panose="020B0604030504040204" pitchFamily="34" charset="0"/>
                <a:cs typeface="Times New Roman" panose="02020603050405020304" pitchFamily="18" charset="0"/>
              </a:rPr>
              <a:t>ervency</a:t>
            </a:r>
            <a:r>
              <a:rPr lang="en-US" sz="2800" b="1" spc="120" dirty="0">
                <a:solidFill>
                  <a:srgbClr val="008000"/>
                </a:solidFill>
                <a:latin typeface="Verdana" panose="020B0604030504040204" pitchFamily="34" charset="0"/>
                <a:ea typeface="Verdana" panose="020B0604030504040204" pitchFamily="34" charset="0"/>
                <a:cs typeface="Times New Roman" panose="02020603050405020304" pitchFamily="18" charset="0"/>
              </a:rPr>
              <a:t>   Z</a:t>
            </a:r>
            <a:r>
              <a:rPr lang="en-US" sz="2800" b="1" dirty="0">
                <a:solidFill>
                  <a:srgbClr val="008000"/>
                </a:solidFill>
                <a:latin typeface="Verdana" panose="020B0604030504040204" pitchFamily="34" charset="0"/>
                <a:ea typeface="Verdana" panose="020B0604030504040204" pitchFamily="34" charset="0"/>
                <a:cs typeface="Times New Roman" panose="02020603050405020304" pitchFamily="18" charset="0"/>
              </a:rPr>
              <a:t>e</a:t>
            </a:r>
            <a:r>
              <a:rPr lang="en-US" sz="2800" b="1" spc="-5" dirty="0">
                <a:solidFill>
                  <a:srgbClr val="008000"/>
                </a:solidFill>
                <a:latin typeface="Verdana" panose="020B0604030504040204" pitchFamily="34" charset="0"/>
                <a:ea typeface="Verdana" panose="020B0604030504040204" pitchFamily="34" charset="0"/>
                <a:cs typeface="Times New Roman" panose="02020603050405020304" pitchFamily="18" charset="0"/>
              </a:rPr>
              <a:t>a</a:t>
            </a:r>
            <a:r>
              <a:rPr lang="en-US" sz="2800" b="1" dirty="0">
                <a:solidFill>
                  <a:srgbClr val="008000"/>
                </a:solidFill>
                <a:latin typeface="Verdana" panose="020B0604030504040204" pitchFamily="34" charset="0"/>
                <a:ea typeface="Verdana" panose="020B0604030504040204" pitchFamily="34" charset="0"/>
                <a:cs typeface="Times New Roman" panose="02020603050405020304" pitchFamily="18" charset="0"/>
              </a:rPr>
              <a:t>l</a:t>
            </a:r>
            <a:endParaRPr lang="en-US" sz="2800" b="1" dirty="0">
              <a:solidFill>
                <a:srgbClr val="008000"/>
              </a:solidFill>
              <a:latin typeface="Verdana" panose="020B0604030504040204" pitchFamily="34" charset="0"/>
              <a:ea typeface="Verdana" panose="020B0604030504040204" pitchFamily="34" charset="0"/>
            </a:endParaRPr>
          </a:p>
        </p:txBody>
      </p:sp>
      <p:sp>
        <p:nvSpPr>
          <p:cNvPr id="5" name="TextBox 4">
            <a:extLst>
              <a:ext uri="{FF2B5EF4-FFF2-40B4-BE49-F238E27FC236}">
                <a16:creationId xmlns:a16="http://schemas.microsoft.com/office/drawing/2014/main" id="{AD49C36B-EAE3-4970-9781-15F472DC789B}"/>
              </a:ext>
            </a:extLst>
          </p:cNvPr>
          <p:cNvSpPr txBox="1"/>
          <p:nvPr/>
        </p:nvSpPr>
        <p:spPr>
          <a:xfrm>
            <a:off x="0" y="546615"/>
            <a:ext cx="9144000" cy="523220"/>
          </a:xfrm>
          <a:prstGeom prst="rect">
            <a:avLst/>
          </a:prstGeom>
          <a:noFill/>
        </p:spPr>
        <p:txBody>
          <a:bodyPr wrap="square" rtlCol="0">
            <a:spAutoFit/>
          </a:bodyPr>
          <a:lstStyle/>
          <a:p>
            <a:pPr algn="ctr"/>
            <a:r>
              <a:rPr lang="en-US" sz="2800" b="1" dirty="0">
                <a:solidFill>
                  <a:srgbClr val="A50021"/>
                </a:solidFill>
                <a:latin typeface="Verdana" panose="020B0604030504040204" pitchFamily="34" charset="0"/>
                <a:ea typeface="Verdana" panose="020B0604030504040204" pitchFamily="34" charset="0"/>
              </a:rPr>
              <a:t>Hospitality  Courage  Constancy  Humility</a:t>
            </a:r>
          </a:p>
        </p:txBody>
      </p:sp>
    </p:spTree>
    <p:extLst>
      <p:ext uri="{BB962C8B-B14F-4D97-AF65-F5344CB8AC3E}">
        <p14:creationId xmlns:p14="http://schemas.microsoft.com/office/powerpoint/2010/main" val="350322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2000"/>
                                        <p:tgtEl>
                                          <p:spTgt spid="15"/>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par>
                          <p:cTn id="28" fill="hold">
                            <p:stCondLst>
                              <p:cond delay="4500"/>
                            </p:stCondLst>
                            <p:childTnLst>
                              <p:par>
                                <p:cTn id="29" presetID="22" presetClass="entr" presetSubtype="1"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par>
                          <p:cTn id="32" fill="hold">
                            <p:stCondLst>
                              <p:cond delay="5000"/>
                            </p:stCondLst>
                            <p:childTnLst>
                              <p:par>
                                <p:cTn id="33" presetID="22" presetClass="entr" presetSubtype="1"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up)">
                                      <p:cBhvr>
                                        <p:cTn id="35" dur="500"/>
                                        <p:tgtEl>
                                          <p:spTgt spid="12"/>
                                        </p:tgtEl>
                                      </p:cBhvr>
                                    </p:animEffect>
                                  </p:childTnLst>
                                </p:cTn>
                              </p:par>
                            </p:childTnLst>
                          </p:cTn>
                        </p:par>
                        <p:par>
                          <p:cTn id="36" fill="hold">
                            <p:stCondLst>
                              <p:cond delay="5500"/>
                            </p:stCondLst>
                            <p:childTnLst>
                              <p:par>
                                <p:cTn id="37" presetID="22" presetClass="entr" presetSubtype="1"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up)">
                                      <p:cBhvr>
                                        <p:cTn id="39" dur="500"/>
                                        <p:tgtEl>
                                          <p:spTgt spid="13"/>
                                        </p:tgtEl>
                                      </p:cBhvr>
                                    </p:animEffect>
                                  </p:childTnLst>
                                </p:cTn>
                              </p:par>
                            </p:childTnLst>
                          </p:cTn>
                        </p:par>
                        <p:par>
                          <p:cTn id="40" fill="hold">
                            <p:stCondLst>
                              <p:cond delay="6000"/>
                            </p:stCondLst>
                            <p:childTnLst>
                              <p:par>
                                <p:cTn id="41" presetID="22" presetClass="entr" presetSubtype="1"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childTnLst>
                          </p:cTn>
                        </p:par>
                        <p:par>
                          <p:cTn id="44" fill="hold">
                            <p:stCondLst>
                              <p:cond delay="6500"/>
                            </p:stCondLst>
                            <p:childTnLst>
                              <p:par>
                                <p:cTn id="45" presetID="22" presetClass="entr" presetSubtype="1" fill="hold" grpId="0"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up)">
                                      <p:cBhvr>
                                        <p:cTn id="47" dur="500"/>
                                        <p:tgtEl>
                                          <p:spTgt spid="5"/>
                                        </p:tgtEl>
                                      </p:cBhvr>
                                    </p:animEffect>
                                  </p:childTnLst>
                                </p:cTn>
                              </p:par>
                            </p:childTnLst>
                          </p:cTn>
                        </p:par>
                        <p:par>
                          <p:cTn id="48" fill="hold">
                            <p:stCondLst>
                              <p:cond delay="7000"/>
                            </p:stCondLst>
                            <p:childTnLst>
                              <p:par>
                                <p:cTn id="49" presetID="22" presetClass="entr" presetSubtype="1" fill="hold" nodeType="after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animEffect transition="in" filter="wipe(up)">
                                      <p:cBhvr>
                                        <p:cTn id="5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8BC3-1349-48FA-AA28-9646AC4C8F00}"/>
              </a:ext>
            </a:extLst>
          </p:cNvPr>
          <p:cNvSpPr>
            <a:spLocks noGrp="1"/>
          </p:cNvSpPr>
          <p:nvPr>
            <p:ph type="title"/>
          </p:nvPr>
        </p:nvSpPr>
        <p:spPr>
          <a:xfrm>
            <a:off x="0" y="0"/>
            <a:ext cx="9144000" cy="1325563"/>
          </a:xfrm>
        </p:spPr>
        <p:txBody>
          <a:bodyPr rtlCol="0">
            <a:normAutofit/>
          </a:bodyPr>
          <a:lstStyle/>
          <a:p>
            <a:pPr eaLnBrk="1" fontAlgn="auto" hangingPunct="1">
              <a:spcAft>
                <a:spcPts val="0"/>
              </a:spcAft>
              <a:defRPr/>
            </a:pPr>
            <a:r>
              <a:rPr lang="en-US" dirty="0"/>
              <a:t>Let’s Define “Value”</a:t>
            </a:r>
          </a:p>
        </p:txBody>
      </p:sp>
      <p:sp>
        <p:nvSpPr>
          <p:cNvPr id="3" name="Explosion 1 2">
            <a:extLst>
              <a:ext uri="{FF2B5EF4-FFF2-40B4-BE49-F238E27FC236}">
                <a16:creationId xmlns:a16="http://schemas.microsoft.com/office/drawing/2014/main" id="{6E4F3A42-825C-4A36-908B-4EA080706610}"/>
              </a:ext>
            </a:extLst>
          </p:cNvPr>
          <p:cNvSpPr/>
          <p:nvPr/>
        </p:nvSpPr>
        <p:spPr>
          <a:xfrm>
            <a:off x="3640138" y="2508250"/>
            <a:ext cx="1954213" cy="1938338"/>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r>
              <a:rPr lang="en-US" sz="3000" b="1" dirty="0">
                <a:solidFill>
                  <a:prstClr val="white"/>
                </a:solidFill>
              </a:rPr>
              <a:t>Value</a:t>
            </a:r>
            <a:endParaRPr lang="en-US" sz="1800" b="1" dirty="0">
              <a:solidFill>
                <a:prstClr val="white"/>
              </a:solidFill>
            </a:endParaRPr>
          </a:p>
        </p:txBody>
      </p:sp>
      <p:sp>
        <p:nvSpPr>
          <p:cNvPr id="4" name="TextBox 3">
            <a:extLst>
              <a:ext uri="{FF2B5EF4-FFF2-40B4-BE49-F238E27FC236}">
                <a16:creationId xmlns:a16="http://schemas.microsoft.com/office/drawing/2014/main" id="{3030B2B6-CE4E-433D-B66A-8AA7A114A8E5}"/>
              </a:ext>
            </a:extLst>
          </p:cNvPr>
          <p:cNvSpPr txBox="1">
            <a:spLocks noChangeArrowheads="1"/>
          </p:cNvSpPr>
          <p:nvPr/>
        </p:nvSpPr>
        <p:spPr bwMode="auto">
          <a:xfrm>
            <a:off x="674688" y="3021013"/>
            <a:ext cx="23225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000000"/>
                </a:solidFill>
              </a:rPr>
              <a:t>Personal Growth</a:t>
            </a:r>
          </a:p>
        </p:txBody>
      </p:sp>
      <p:sp>
        <p:nvSpPr>
          <p:cNvPr id="5" name="TextBox 4">
            <a:extLst>
              <a:ext uri="{FF2B5EF4-FFF2-40B4-BE49-F238E27FC236}">
                <a16:creationId xmlns:a16="http://schemas.microsoft.com/office/drawing/2014/main" id="{0BB99C1C-708F-4144-A1FC-3F480EE89E16}"/>
              </a:ext>
            </a:extLst>
          </p:cNvPr>
          <p:cNvSpPr txBox="1">
            <a:spLocks noChangeArrowheads="1"/>
          </p:cNvSpPr>
          <p:nvPr/>
        </p:nvSpPr>
        <p:spPr bwMode="auto">
          <a:xfrm>
            <a:off x="6142038" y="2171700"/>
            <a:ext cx="2051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0000FF"/>
                </a:solidFill>
              </a:rPr>
              <a:t>Helping others</a:t>
            </a:r>
          </a:p>
        </p:txBody>
      </p:sp>
      <p:cxnSp>
        <p:nvCxnSpPr>
          <p:cNvPr id="9" name="Curved Connector 8">
            <a:extLst>
              <a:ext uri="{FF2B5EF4-FFF2-40B4-BE49-F238E27FC236}">
                <a16:creationId xmlns:a16="http://schemas.microsoft.com/office/drawing/2014/main" id="{98B387F8-8A56-4FA8-80BE-A22C95C85638}"/>
              </a:ext>
            </a:extLst>
          </p:cNvPr>
          <p:cNvCxnSpPr>
            <a:cxnSpLocks/>
            <a:stCxn id="4" idx="3"/>
            <a:endCxn id="3" idx="1"/>
          </p:cNvCxnSpPr>
          <p:nvPr/>
        </p:nvCxnSpPr>
        <p:spPr>
          <a:xfrm>
            <a:off x="2997200" y="3251994"/>
            <a:ext cx="642938" cy="29348"/>
          </a:xfrm>
          <a:prstGeom prst="curvedConnector3">
            <a:avLst/>
          </a:prstGeom>
          <a:ln w="28575">
            <a:tailEnd type="triangle"/>
          </a:ln>
        </p:spPr>
        <p:style>
          <a:lnRef idx="3">
            <a:schemeClr val="dk1"/>
          </a:lnRef>
          <a:fillRef idx="0">
            <a:schemeClr val="dk1"/>
          </a:fillRef>
          <a:effectRef idx="2">
            <a:schemeClr val="dk1"/>
          </a:effectRef>
          <a:fontRef idx="minor">
            <a:schemeClr val="tx1"/>
          </a:fontRef>
        </p:style>
      </p:cxnSp>
      <p:cxnSp>
        <p:nvCxnSpPr>
          <p:cNvPr id="10" name="Curved Connector 9">
            <a:extLst>
              <a:ext uri="{FF2B5EF4-FFF2-40B4-BE49-F238E27FC236}">
                <a16:creationId xmlns:a16="http://schemas.microsoft.com/office/drawing/2014/main" id="{187A0C46-08C5-4A8F-AF51-36F85B10FC4A}"/>
              </a:ext>
            </a:extLst>
          </p:cNvPr>
          <p:cNvCxnSpPr>
            <a:stCxn id="5" idx="1"/>
          </p:cNvCxnSpPr>
          <p:nvPr/>
        </p:nvCxnSpPr>
        <p:spPr>
          <a:xfrm rot="10800000" flipV="1">
            <a:off x="5249863" y="2403475"/>
            <a:ext cx="892175" cy="496888"/>
          </a:xfrm>
          <a:prstGeom prst="curvedConnector3">
            <a:avLst/>
          </a:prstGeom>
          <a:ln w="28575">
            <a:tailEnd type="triangle"/>
          </a:ln>
        </p:spPr>
        <p:style>
          <a:lnRef idx="3">
            <a:schemeClr val="dk1"/>
          </a:lnRef>
          <a:fillRef idx="0">
            <a:schemeClr val="dk1"/>
          </a:fillRef>
          <a:effectRef idx="2">
            <a:schemeClr val="dk1"/>
          </a:effectRef>
          <a:fontRef idx="minor">
            <a:schemeClr val="tx1"/>
          </a:fontRef>
        </p:style>
      </p:cxnSp>
      <p:sp>
        <p:nvSpPr>
          <p:cNvPr id="13" name="TextBox 12">
            <a:extLst>
              <a:ext uri="{FF2B5EF4-FFF2-40B4-BE49-F238E27FC236}">
                <a16:creationId xmlns:a16="http://schemas.microsoft.com/office/drawing/2014/main" id="{5A5BA8E0-7309-4854-8029-C6A9C96366DB}"/>
              </a:ext>
            </a:extLst>
          </p:cNvPr>
          <p:cNvSpPr txBox="1">
            <a:spLocks noChangeArrowheads="1"/>
          </p:cNvSpPr>
          <p:nvPr/>
        </p:nvSpPr>
        <p:spPr bwMode="auto">
          <a:xfrm>
            <a:off x="4478338" y="5184775"/>
            <a:ext cx="4291012"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843C0C"/>
                </a:solidFill>
              </a:rPr>
              <a:t>Doing “Good” in the community</a:t>
            </a:r>
          </a:p>
        </p:txBody>
      </p:sp>
      <p:cxnSp>
        <p:nvCxnSpPr>
          <p:cNvPr id="14" name="Curved Connector 13">
            <a:extLst>
              <a:ext uri="{FF2B5EF4-FFF2-40B4-BE49-F238E27FC236}">
                <a16:creationId xmlns:a16="http://schemas.microsoft.com/office/drawing/2014/main" id="{9937468E-2C60-42F4-9687-4F2B274DA820}"/>
              </a:ext>
            </a:extLst>
          </p:cNvPr>
          <p:cNvCxnSpPr/>
          <p:nvPr/>
        </p:nvCxnSpPr>
        <p:spPr>
          <a:xfrm rot="10800000">
            <a:off x="4794250" y="4292600"/>
            <a:ext cx="1604963" cy="892175"/>
          </a:xfrm>
          <a:prstGeom prst="curvedConnector3">
            <a:avLst>
              <a:gd name="adj1" fmla="val 97302"/>
            </a:avLst>
          </a:prstGeom>
          <a:ln w="28575">
            <a:tailEnd type="triangle"/>
          </a:ln>
        </p:spPr>
        <p:style>
          <a:lnRef idx="3">
            <a:schemeClr val="dk1"/>
          </a:lnRef>
          <a:fillRef idx="0">
            <a:schemeClr val="dk1"/>
          </a:fillRef>
          <a:effectRef idx="2">
            <a:schemeClr val="dk1"/>
          </a:effectRef>
          <a:fontRef idx="minor">
            <a:schemeClr val="tx1"/>
          </a:fontRef>
        </p:style>
      </p:cxnSp>
      <p:sp>
        <p:nvSpPr>
          <p:cNvPr id="18" name="TextBox 17">
            <a:extLst>
              <a:ext uri="{FF2B5EF4-FFF2-40B4-BE49-F238E27FC236}">
                <a16:creationId xmlns:a16="http://schemas.microsoft.com/office/drawing/2014/main" id="{2B79EF11-6A12-43D9-9946-669974AD04BC}"/>
              </a:ext>
            </a:extLst>
          </p:cNvPr>
          <p:cNvSpPr txBox="1">
            <a:spLocks noChangeArrowheads="1"/>
          </p:cNvSpPr>
          <p:nvPr/>
        </p:nvSpPr>
        <p:spPr bwMode="auto">
          <a:xfrm>
            <a:off x="6843713" y="3746500"/>
            <a:ext cx="1900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385723"/>
                </a:solidFill>
              </a:rPr>
              <a:t>Faith at Work</a:t>
            </a:r>
          </a:p>
        </p:txBody>
      </p:sp>
      <p:cxnSp>
        <p:nvCxnSpPr>
          <p:cNvPr id="19" name="Curved Connector 18">
            <a:extLst>
              <a:ext uri="{FF2B5EF4-FFF2-40B4-BE49-F238E27FC236}">
                <a16:creationId xmlns:a16="http://schemas.microsoft.com/office/drawing/2014/main" id="{BF77210A-5A46-4FE3-B95E-84D576E2E5A0}"/>
              </a:ext>
            </a:extLst>
          </p:cNvPr>
          <p:cNvCxnSpPr>
            <a:cxnSpLocks/>
            <a:stCxn id="18" idx="1"/>
            <a:endCxn id="3" idx="3"/>
          </p:cNvCxnSpPr>
          <p:nvPr/>
        </p:nvCxnSpPr>
        <p:spPr>
          <a:xfrm rot="10800000">
            <a:off x="5594351" y="3700866"/>
            <a:ext cx="1249362" cy="276616"/>
          </a:xfrm>
          <a:prstGeom prst="curvedConnector3">
            <a:avLst>
              <a:gd name="adj1" fmla="val 50000"/>
            </a:avLst>
          </a:prstGeom>
          <a:ln w="28575">
            <a:tailEnd type="triangle"/>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A5227C87-B4A4-4467-9482-9F86CFFE61A4}"/>
              </a:ext>
            </a:extLst>
          </p:cNvPr>
          <p:cNvSpPr txBox="1">
            <a:spLocks noChangeArrowheads="1"/>
          </p:cNvSpPr>
          <p:nvPr/>
        </p:nvSpPr>
        <p:spPr bwMode="auto">
          <a:xfrm>
            <a:off x="1568450" y="5151438"/>
            <a:ext cx="24082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660066"/>
                </a:solidFill>
              </a:rPr>
              <a:t>Ritual Proficiency</a:t>
            </a:r>
          </a:p>
        </p:txBody>
      </p:sp>
      <p:cxnSp>
        <p:nvCxnSpPr>
          <p:cNvPr id="24" name="Curved Connector 23">
            <a:extLst>
              <a:ext uri="{FF2B5EF4-FFF2-40B4-BE49-F238E27FC236}">
                <a16:creationId xmlns:a16="http://schemas.microsoft.com/office/drawing/2014/main" id="{E34AB4A2-E00F-4F35-8F99-76B190C07802}"/>
              </a:ext>
            </a:extLst>
          </p:cNvPr>
          <p:cNvCxnSpPr>
            <a:cxnSpLocks/>
            <a:stCxn id="23" idx="3"/>
            <a:endCxn id="3" idx="2"/>
          </p:cNvCxnSpPr>
          <p:nvPr/>
        </p:nvCxnSpPr>
        <p:spPr>
          <a:xfrm flipV="1">
            <a:off x="3976688" y="4446588"/>
            <a:ext cx="431112" cy="935038"/>
          </a:xfrm>
          <a:prstGeom prst="curvedConnector2">
            <a:avLst/>
          </a:prstGeom>
          <a:ln w="28575">
            <a:tailEnd type="triangle"/>
          </a:ln>
        </p:spPr>
        <p:style>
          <a:lnRef idx="3">
            <a:schemeClr val="dk1"/>
          </a:lnRef>
          <a:fillRef idx="0">
            <a:schemeClr val="dk1"/>
          </a:fillRef>
          <a:effectRef idx="2">
            <a:schemeClr val="dk1"/>
          </a:effectRef>
          <a:fontRef idx="minor">
            <a:schemeClr val="tx1"/>
          </a:fontRef>
        </p:style>
      </p:cxnSp>
      <p:sp>
        <p:nvSpPr>
          <p:cNvPr id="31" name="TextBox 30">
            <a:extLst>
              <a:ext uri="{FF2B5EF4-FFF2-40B4-BE49-F238E27FC236}">
                <a16:creationId xmlns:a16="http://schemas.microsoft.com/office/drawing/2014/main" id="{DDF54383-87E0-419A-A060-7B43DD2545A4}"/>
              </a:ext>
            </a:extLst>
          </p:cNvPr>
          <p:cNvSpPr txBox="1">
            <a:spLocks noChangeArrowheads="1"/>
          </p:cNvSpPr>
          <p:nvPr/>
        </p:nvSpPr>
        <p:spPr bwMode="auto">
          <a:xfrm>
            <a:off x="4114800" y="1624013"/>
            <a:ext cx="3016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006666"/>
                </a:solidFill>
              </a:rPr>
              <a:t>Building Relationships</a:t>
            </a:r>
          </a:p>
        </p:txBody>
      </p:sp>
      <p:cxnSp>
        <p:nvCxnSpPr>
          <p:cNvPr id="32" name="Curved Connector 31">
            <a:extLst>
              <a:ext uri="{FF2B5EF4-FFF2-40B4-BE49-F238E27FC236}">
                <a16:creationId xmlns:a16="http://schemas.microsoft.com/office/drawing/2014/main" id="{7BBEF33E-F847-4237-8B34-37AAF23C4BB1}"/>
              </a:ext>
            </a:extLst>
          </p:cNvPr>
          <p:cNvCxnSpPr>
            <a:cxnSpLocks/>
            <a:stCxn id="31" idx="2"/>
            <a:endCxn id="3" idx="0"/>
          </p:cNvCxnSpPr>
          <p:nvPr/>
        </p:nvCxnSpPr>
        <p:spPr>
          <a:xfrm rot="5400000">
            <a:off x="5077318" y="1962642"/>
            <a:ext cx="422275" cy="668941"/>
          </a:xfrm>
          <a:prstGeom prst="curvedConnector3">
            <a:avLst>
              <a:gd name="adj1" fmla="val 50000"/>
            </a:avLst>
          </a:prstGeom>
          <a:ln w="28575">
            <a:tailEnd type="triangle"/>
          </a:ln>
        </p:spPr>
        <p:style>
          <a:lnRef idx="3">
            <a:schemeClr val="dk1"/>
          </a:lnRef>
          <a:fillRef idx="0">
            <a:schemeClr val="dk1"/>
          </a:fillRef>
          <a:effectRef idx="2">
            <a:schemeClr val="dk1"/>
          </a:effectRef>
          <a:fontRef idx="minor">
            <a:schemeClr val="tx1"/>
          </a:fontRef>
        </p:style>
      </p:cxnSp>
      <p:sp>
        <p:nvSpPr>
          <p:cNvPr id="37" name="TextBox 36">
            <a:extLst>
              <a:ext uri="{FF2B5EF4-FFF2-40B4-BE49-F238E27FC236}">
                <a16:creationId xmlns:a16="http://schemas.microsoft.com/office/drawing/2014/main" id="{3F59A820-ED12-4703-96DC-3245472C3DFC}"/>
              </a:ext>
            </a:extLst>
          </p:cNvPr>
          <p:cNvSpPr txBox="1">
            <a:spLocks noChangeArrowheads="1"/>
          </p:cNvSpPr>
          <p:nvPr/>
        </p:nvSpPr>
        <p:spPr bwMode="auto">
          <a:xfrm>
            <a:off x="6489700" y="2741613"/>
            <a:ext cx="21383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6600FF"/>
                </a:solidFill>
              </a:rPr>
              <a:t>Understanding </a:t>
            </a:r>
          </a:p>
          <a:p>
            <a:pPr eaLnBrk="1" hangingPunct="1">
              <a:lnSpc>
                <a:spcPct val="100000"/>
              </a:lnSpc>
              <a:spcBef>
                <a:spcPct val="0"/>
              </a:spcBef>
              <a:buFontTx/>
              <a:buNone/>
            </a:pPr>
            <a:r>
              <a:rPr lang="en-US" altLang="en-US" sz="2400" b="1">
                <a:solidFill>
                  <a:srgbClr val="6600FF"/>
                </a:solidFill>
              </a:rPr>
              <a:t>Allegories</a:t>
            </a:r>
          </a:p>
        </p:txBody>
      </p:sp>
      <p:cxnSp>
        <p:nvCxnSpPr>
          <p:cNvPr id="38" name="Curved Connector 37">
            <a:extLst>
              <a:ext uri="{FF2B5EF4-FFF2-40B4-BE49-F238E27FC236}">
                <a16:creationId xmlns:a16="http://schemas.microsoft.com/office/drawing/2014/main" id="{50E922D2-E492-4A19-8189-E44818BB83F1}"/>
              </a:ext>
            </a:extLst>
          </p:cNvPr>
          <p:cNvCxnSpPr>
            <a:stCxn id="37" idx="1"/>
          </p:cNvCxnSpPr>
          <p:nvPr/>
        </p:nvCxnSpPr>
        <p:spPr>
          <a:xfrm rot="10800000" flipV="1">
            <a:off x="5499100" y="3157538"/>
            <a:ext cx="990600" cy="69850"/>
          </a:xfrm>
          <a:prstGeom prst="curvedConnector3">
            <a:avLst>
              <a:gd name="adj1" fmla="val 50000"/>
            </a:avLst>
          </a:prstGeom>
          <a:ln w="28575">
            <a:tailEnd type="triangle"/>
          </a:ln>
        </p:spPr>
        <p:style>
          <a:lnRef idx="3">
            <a:schemeClr val="dk1"/>
          </a:lnRef>
          <a:fillRef idx="0">
            <a:schemeClr val="dk1"/>
          </a:fillRef>
          <a:effectRef idx="2">
            <a:schemeClr val="dk1"/>
          </a:effectRef>
          <a:fontRef idx="minor">
            <a:schemeClr val="tx1"/>
          </a:fontRef>
        </p:style>
      </p:cxnSp>
      <p:sp>
        <p:nvSpPr>
          <p:cNvPr id="47" name="TextBox 46">
            <a:extLst>
              <a:ext uri="{FF2B5EF4-FFF2-40B4-BE49-F238E27FC236}">
                <a16:creationId xmlns:a16="http://schemas.microsoft.com/office/drawing/2014/main" id="{5805116A-95C3-45FE-BC0B-9ADA553AC5C6}"/>
              </a:ext>
            </a:extLst>
          </p:cNvPr>
          <p:cNvSpPr txBox="1">
            <a:spLocks noChangeArrowheads="1"/>
          </p:cNvSpPr>
          <p:nvPr/>
        </p:nvSpPr>
        <p:spPr bwMode="auto">
          <a:xfrm>
            <a:off x="557213" y="3813175"/>
            <a:ext cx="2755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009900"/>
                </a:solidFill>
              </a:rPr>
              <a:t>Making a Difference</a:t>
            </a:r>
          </a:p>
        </p:txBody>
      </p:sp>
      <p:cxnSp>
        <p:nvCxnSpPr>
          <p:cNvPr id="48" name="Curved Connector 47">
            <a:extLst>
              <a:ext uri="{FF2B5EF4-FFF2-40B4-BE49-F238E27FC236}">
                <a16:creationId xmlns:a16="http://schemas.microsoft.com/office/drawing/2014/main" id="{11A554C0-4153-446D-A4E4-09A915E2754E}"/>
              </a:ext>
            </a:extLst>
          </p:cNvPr>
          <p:cNvCxnSpPr>
            <a:stCxn id="47" idx="3"/>
          </p:cNvCxnSpPr>
          <p:nvPr/>
        </p:nvCxnSpPr>
        <p:spPr>
          <a:xfrm flipV="1">
            <a:off x="3313113" y="3813175"/>
            <a:ext cx="334962" cy="230188"/>
          </a:xfrm>
          <a:prstGeom prst="curvedConnector3">
            <a:avLst>
              <a:gd name="adj1" fmla="val 50000"/>
            </a:avLst>
          </a:prstGeom>
          <a:ln w="28575">
            <a:tailEnd type="triangle"/>
          </a:ln>
        </p:spPr>
        <p:style>
          <a:lnRef idx="3">
            <a:schemeClr val="dk1"/>
          </a:lnRef>
          <a:fillRef idx="0">
            <a:schemeClr val="dk1"/>
          </a:fillRef>
          <a:effectRef idx="2">
            <a:schemeClr val="dk1"/>
          </a:effectRef>
          <a:fontRef idx="minor">
            <a:schemeClr val="tx1"/>
          </a:fontRef>
        </p:style>
      </p:cxnSp>
      <p:sp>
        <p:nvSpPr>
          <p:cNvPr id="67" name="TextBox 66">
            <a:extLst>
              <a:ext uri="{FF2B5EF4-FFF2-40B4-BE49-F238E27FC236}">
                <a16:creationId xmlns:a16="http://schemas.microsoft.com/office/drawing/2014/main" id="{7936A8A8-73D5-47F2-ADC0-A7512CBC3684}"/>
              </a:ext>
            </a:extLst>
          </p:cNvPr>
          <p:cNvSpPr txBox="1">
            <a:spLocks noChangeArrowheads="1"/>
          </p:cNvSpPr>
          <p:nvPr/>
        </p:nvSpPr>
        <p:spPr bwMode="auto">
          <a:xfrm>
            <a:off x="6356350" y="4513263"/>
            <a:ext cx="20526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993366"/>
                </a:solidFill>
              </a:rPr>
              <a:t>Family Growth</a:t>
            </a:r>
          </a:p>
        </p:txBody>
      </p:sp>
      <p:cxnSp>
        <p:nvCxnSpPr>
          <p:cNvPr id="68" name="Curved Connector 67">
            <a:extLst>
              <a:ext uri="{FF2B5EF4-FFF2-40B4-BE49-F238E27FC236}">
                <a16:creationId xmlns:a16="http://schemas.microsoft.com/office/drawing/2014/main" id="{574B2ADE-F220-4B4B-83EB-EFD76D2B6278}"/>
              </a:ext>
            </a:extLst>
          </p:cNvPr>
          <p:cNvCxnSpPr>
            <a:stCxn id="67" idx="1"/>
          </p:cNvCxnSpPr>
          <p:nvPr/>
        </p:nvCxnSpPr>
        <p:spPr>
          <a:xfrm rot="10800000">
            <a:off x="5257800" y="4138613"/>
            <a:ext cx="1098550" cy="606425"/>
          </a:xfrm>
          <a:prstGeom prst="curvedConnector3">
            <a:avLst>
              <a:gd name="adj1" fmla="val 50000"/>
            </a:avLst>
          </a:prstGeom>
          <a:ln w="28575">
            <a:tailEnd type="triangle"/>
          </a:ln>
        </p:spPr>
        <p:style>
          <a:lnRef idx="3">
            <a:schemeClr val="dk1"/>
          </a:lnRef>
          <a:fillRef idx="0">
            <a:schemeClr val="dk1"/>
          </a:fillRef>
          <a:effectRef idx="2">
            <a:schemeClr val="dk1"/>
          </a:effectRef>
          <a:fontRef idx="minor">
            <a:schemeClr val="tx1"/>
          </a:fontRef>
        </p:style>
      </p:cxnSp>
      <p:sp>
        <p:nvSpPr>
          <p:cNvPr id="74" name="TextBox 73">
            <a:extLst>
              <a:ext uri="{FF2B5EF4-FFF2-40B4-BE49-F238E27FC236}">
                <a16:creationId xmlns:a16="http://schemas.microsoft.com/office/drawing/2014/main" id="{BEA4193C-233E-4515-BC27-AD42CE3F7020}"/>
              </a:ext>
            </a:extLst>
          </p:cNvPr>
          <p:cNvSpPr txBox="1">
            <a:spLocks noChangeArrowheads="1"/>
          </p:cNvSpPr>
          <p:nvPr/>
        </p:nvSpPr>
        <p:spPr bwMode="auto">
          <a:xfrm>
            <a:off x="1651000" y="1851025"/>
            <a:ext cx="2305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0099FF"/>
                </a:solidFill>
              </a:rPr>
              <a:t>Fun with Friends</a:t>
            </a:r>
          </a:p>
        </p:txBody>
      </p:sp>
      <p:cxnSp>
        <p:nvCxnSpPr>
          <p:cNvPr id="75" name="Curved Connector 74">
            <a:extLst>
              <a:ext uri="{FF2B5EF4-FFF2-40B4-BE49-F238E27FC236}">
                <a16:creationId xmlns:a16="http://schemas.microsoft.com/office/drawing/2014/main" id="{C66D6D86-4424-4E29-90CF-65F6F323B645}"/>
              </a:ext>
            </a:extLst>
          </p:cNvPr>
          <p:cNvCxnSpPr>
            <a:cxnSpLocks/>
            <a:stCxn id="74" idx="3"/>
          </p:cNvCxnSpPr>
          <p:nvPr/>
        </p:nvCxnSpPr>
        <p:spPr>
          <a:xfrm>
            <a:off x="3956050" y="2081213"/>
            <a:ext cx="451750" cy="641350"/>
          </a:xfrm>
          <a:prstGeom prst="curvedConnector2">
            <a:avLst/>
          </a:prstGeom>
          <a:ln w="28575">
            <a:tailEnd type="triangle"/>
          </a:ln>
        </p:spPr>
        <p:style>
          <a:lnRef idx="3">
            <a:schemeClr val="dk1"/>
          </a:lnRef>
          <a:fillRef idx="0">
            <a:schemeClr val="dk1"/>
          </a:fillRef>
          <a:effectRef idx="2">
            <a:schemeClr val="dk1"/>
          </a:effectRef>
          <a:fontRef idx="minor">
            <a:schemeClr val="tx1"/>
          </a:fontRef>
        </p:style>
      </p:cxnSp>
      <p:sp>
        <p:nvSpPr>
          <p:cNvPr id="78" name="TextBox 77">
            <a:extLst>
              <a:ext uri="{FF2B5EF4-FFF2-40B4-BE49-F238E27FC236}">
                <a16:creationId xmlns:a16="http://schemas.microsoft.com/office/drawing/2014/main" id="{D1F6072D-AAB1-4B11-AF55-5D9FF4D7C63D}"/>
              </a:ext>
            </a:extLst>
          </p:cNvPr>
          <p:cNvSpPr txBox="1">
            <a:spLocks noChangeArrowheads="1"/>
          </p:cNvSpPr>
          <p:nvPr/>
        </p:nvSpPr>
        <p:spPr bwMode="auto">
          <a:xfrm>
            <a:off x="982663" y="4468813"/>
            <a:ext cx="2120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CC9900"/>
                </a:solidFill>
              </a:rPr>
              <a:t>Living the Faith</a:t>
            </a:r>
          </a:p>
        </p:txBody>
      </p:sp>
      <p:cxnSp>
        <p:nvCxnSpPr>
          <p:cNvPr id="79" name="Curved Connector 78">
            <a:extLst>
              <a:ext uri="{FF2B5EF4-FFF2-40B4-BE49-F238E27FC236}">
                <a16:creationId xmlns:a16="http://schemas.microsoft.com/office/drawing/2014/main" id="{E45B7A14-6C6A-4982-AB43-F7E36DB39A15}"/>
              </a:ext>
            </a:extLst>
          </p:cNvPr>
          <p:cNvCxnSpPr>
            <a:stCxn id="78" idx="3"/>
          </p:cNvCxnSpPr>
          <p:nvPr/>
        </p:nvCxnSpPr>
        <p:spPr>
          <a:xfrm flipV="1">
            <a:off x="3103563" y="4094163"/>
            <a:ext cx="922337" cy="604837"/>
          </a:xfrm>
          <a:prstGeom prst="curvedConnector3">
            <a:avLst>
              <a:gd name="adj1" fmla="val 50000"/>
            </a:avLst>
          </a:prstGeom>
          <a:ln w="28575">
            <a:tailEnd type="triangle"/>
          </a:ln>
        </p:spPr>
        <p:style>
          <a:lnRef idx="3">
            <a:schemeClr val="dk1"/>
          </a:lnRef>
          <a:fillRef idx="0">
            <a:schemeClr val="dk1"/>
          </a:fillRef>
          <a:effectRef idx="2">
            <a:schemeClr val="dk1"/>
          </a:effectRef>
          <a:fontRef idx="minor">
            <a:schemeClr val="tx1"/>
          </a:fontRef>
        </p:style>
      </p:cxnSp>
      <p:sp>
        <p:nvSpPr>
          <p:cNvPr id="89" name="TextBox 88">
            <a:extLst>
              <a:ext uri="{FF2B5EF4-FFF2-40B4-BE49-F238E27FC236}">
                <a16:creationId xmlns:a16="http://schemas.microsoft.com/office/drawing/2014/main" id="{8ECB142D-FD7B-44B5-8B41-20EB04FC26DE}"/>
              </a:ext>
            </a:extLst>
          </p:cNvPr>
          <p:cNvSpPr txBox="1">
            <a:spLocks noChangeArrowheads="1"/>
          </p:cNvSpPr>
          <p:nvPr/>
        </p:nvSpPr>
        <p:spPr bwMode="auto">
          <a:xfrm>
            <a:off x="719138" y="2401888"/>
            <a:ext cx="1679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400" b="1">
                <a:solidFill>
                  <a:srgbClr val="FF0066"/>
                </a:solidFill>
              </a:rPr>
              <a:t>Inner Peace</a:t>
            </a:r>
          </a:p>
        </p:txBody>
      </p:sp>
      <p:cxnSp>
        <p:nvCxnSpPr>
          <p:cNvPr id="90" name="Curved Connector 89">
            <a:extLst>
              <a:ext uri="{FF2B5EF4-FFF2-40B4-BE49-F238E27FC236}">
                <a16:creationId xmlns:a16="http://schemas.microsoft.com/office/drawing/2014/main" id="{5EEC4FB5-34D3-496B-BCDE-66A38DD7ABFF}"/>
              </a:ext>
            </a:extLst>
          </p:cNvPr>
          <p:cNvCxnSpPr>
            <a:stCxn id="89" idx="3"/>
          </p:cNvCxnSpPr>
          <p:nvPr/>
        </p:nvCxnSpPr>
        <p:spPr>
          <a:xfrm>
            <a:off x="2398713" y="2632075"/>
            <a:ext cx="1258887" cy="90488"/>
          </a:xfrm>
          <a:prstGeom prst="curvedConnector3">
            <a:avLst>
              <a:gd name="adj1" fmla="val 50000"/>
            </a:avLst>
          </a:prstGeom>
          <a:ln w="28575">
            <a:tailEnd type="triangle"/>
          </a:ln>
        </p:spPr>
        <p:style>
          <a:lnRef idx="3">
            <a:schemeClr val="dk1"/>
          </a:lnRef>
          <a:fillRef idx="0">
            <a:schemeClr val="dk1"/>
          </a:fillRef>
          <a:effectRef idx="2">
            <a:schemeClr val="dk1"/>
          </a:effectRef>
          <a:fontRef idx="minor">
            <a:schemeClr val="tx1"/>
          </a:fontRef>
        </p:style>
      </p:cxnSp>
      <p:sp>
        <p:nvSpPr>
          <p:cNvPr id="6" name="Footer Placeholder 5">
            <a:extLst>
              <a:ext uri="{FF2B5EF4-FFF2-40B4-BE49-F238E27FC236}">
                <a16:creationId xmlns:a16="http://schemas.microsoft.com/office/drawing/2014/main" id="{4317B8CB-C9CF-4EDC-A5D7-15E15BCD5ECE}"/>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952DAAAE-297D-46D4-BDF7-2F3ED1BF9310}"/>
              </a:ext>
            </a:extLst>
          </p:cNvPr>
          <p:cNvSpPr>
            <a:spLocks noGrp="1"/>
          </p:cNvSpPr>
          <p:nvPr>
            <p:ph type="sldNum" sz="quarter" idx="12"/>
          </p:nvPr>
        </p:nvSpPr>
        <p:spPr/>
        <p:txBody>
          <a:bodyPr/>
          <a:lstStyle/>
          <a:p>
            <a:pPr>
              <a:defRPr/>
            </a:pPr>
            <a:fld id="{618E7BFE-DFE9-4AC9-9B7B-8B98161F9CAF}" type="slidenum">
              <a:rPr lang="en-US" smtClean="0"/>
              <a:pPr>
                <a:defRPr/>
              </a:pPr>
              <a:t>23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nodeType="afterGroup">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par>
                          <p:cTn id="14" fill="hold" nodeType="afterGroup">
                            <p:stCondLst>
                              <p:cond delay="1000"/>
                            </p:stCondLst>
                            <p:childTnLst>
                              <p:par>
                                <p:cTn id="15" presetID="22" presetClass="entr" presetSubtype="8"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par>
                          <p:cTn id="18" fill="hold" nodeType="afterGroup">
                            <p:stCondLst>
                              <p:cond delay="1500"/>
                            </p:stCondLst>
                            <p:childTnLst>
                              <p:par>
                                <p:cTn id="19" presetID="22" presetClass="entr" presetSubtype="2"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right)">
                                      <p:cBhvr>
                                        <p:cTn id="21" dur="500"/>
                                        <p:tgtEl>
                                          <p:spTgt spid="5"/>
                                        </p:tgtEl>
                                      </p:cBhvr>
                                    </p:animEffect>
                                  </p:childTnLst>
                                </p:cTn>
                              </p:par>
                            </p:childTnLst>
                          </p:cTn>
                        </p:par>
                        <p:par>
                          <p:cTn id="22" fill="hold" nodeType="afterGroup">
                            <p:stCondLst>
                              <p:cond delay="2000"/>
                            </p:stCondLst>
                            <p:childTnLst>
                              <p:par>
                                <p:cTn id="23" presetID="22" presetClass="entr" presetSubtype="2"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right)">
                                      <p:cBhvr>
                                        <p:cTn id="25" dur="500"/>
                                        <p:tgtEl>
                                          <p:spTgt spid="10"/>
                                        </p:tgtEl>
                                      </p:cBhvr>
                                    </p:animEffect>
                                  </p:childTnLst>
                                </p:cTn>
                              </p:par>
                            </p:childTnLst>
                          </p:cTn>
                        </p:par>
                        <p:par>
                          <p:cTn id="26" fill="hold" nodeType="afterGroup">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500"/>
                                        <p:tgtEl>
                                          <p:spTgt spid="23"/>
                                        </p:tgtEl>
                                      </p:cBhvr>
                                    </p:animEffect>
                                  </p:childTnLst>
                                </p:cTn>
                              </p:par>
                            </p:childTnLst>
                          </p:cTn>
                        </p:par>
                        <p:par>
                          <p:cTn id="30" fill="hold" nodeType="afterGroup">
                            <p:stCondLst>
                              <p:cond delay="3000"/>
                            </p:stCondLst>
                            <p:childTnLst>
                              <p:par>
                                <p:cTn id="31" presetID="22" presetClass="entr" presetSubtype="8"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par>
                          <p:cTn id="34" fill="hold" nodeType="afterGroup">
                            <p:stCondLst>
                              <p:cond delay="3500"/>
                            </p:stCondLst>
                            <p:childTnLst>
                              <p:par>
                                <p:cTn id="35" presetID="22" presetClass="entr" presetSubtype="2"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right)">
                                      <p:cBhvr>
                                        <p:cTn id="37" dur="500"/>
                                        <p:tgtEl>
                                          <p:spTgt spid="18"/>
                                        </p:tgtEl>
                                      </p:cBhvr>
                                    </p:animEffect>
                                  </p:childTnLst>
                                </p:cTn>
                              </p:par>
                            </p:childTnLst>
                          </p:cTn>
                        </p:par>
                        <p:par>
                          <p:cTn id="38" fill="hold" nodeType="afterGroup">
                            <p:stCondLst>
                              <p:cond delay="4000"/>
                            </p:stCondLst>
                            <p:childTnLst>
                              <p:par>
                                <p:cTn id="39" presetID="22" presetClass="entr" presetSubtype="2" fill="hold"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right)">
                                      <p:cBhvr>
                                        <p:cTn id="41" dur="500"/>
                                        <p:tgtEl>
                                          <p:spTgt spid="19"/>
                                        </p:tgtEl>
                                      </p:cBhvr>
                                    </p:animEffect>
                                  </p:childTnLst>
                                </p:cTn>
                              </p:par>
                            </p:childTnLst>
                          </p:cTn>
                        </p:par>
                        <p:par>
                          <p:cTn id="42" fill="hold" nodeType="afterGroup">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wipe(left)">
                                      <p:cBhvr>
                                        <p:cTn id="45" dur="500"/>
                                        <p:tgtEl>
                                          <p:spTgt spid="74"/>
                                        </p:tgtEl>
                                      </p:cBhvr>
                                    </p:animEffect>
                                  </p:childTnLst>
                                </p:cTn>
                              </p:par>
                            </p:childTnLst>
                          </p:cTn>
                        </p:par>
                        <p:par>
                          <p:cTn id="46" fill="hold" nodeType="afterGroup">
                            <p:stCondLst>
                              <p:cond delay="5000"/>
                            </p:stCondLst>
                            <p:childTnLst>
                              <p:par>
                                <p:cTn id="47" presetID="22" presetClass="entr" presetSubtype="8" fill="hold" nodeType="after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wipe(left)">
                                      <p:cBhvr>
                                        <p:cTn id="49" dur="500"/>
                                        <p:tgtEl>
                                          <p:spTgt spid="75"/>
                                        </p:tgtEl>
                                      </p:cBhvr>
                                    </p:animEffect>
                                  </p:childTnLst>
                                </p:cTn>
                              </p:par>
                            </p:childTnLst>
                          </p:cTn>
                        </p:par>
                        <p:par>
                          <p:cTn id="50" fill="hold" nodeType="afterGroup">
                            <p:stCondLst>
                              <p:cond delay="5500"/>
                            </p:stCondLst>
                            <p:childTnLst>
                              <p:par>
                                <p:cTn id="51" presetID="22" presetClass="entr" presetSubtype="2" fill="hold" grpId="0" nodeType="after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wipe(right)">
                                      <p:cBhvr>
                                        <p:cTn id="53" dur="500"/>
                                        <p:tgtEl>
                                          <p:spTgt spid="67"/>
                                        </p:tgtEl>
                                      </p:cBhvr>
                                    </p:animEffect>
                                  </p:childTnLst>
                                </p:cTn>
                              </p:par>
                            </p:childTnLst>
                          </p:cTn>
                        </p:par>
                        <p:par>
                          <p:cTn id="54" fill="hold" nodeType="afterGroup">
                            <p:stCondLst>
                              <p:cond delay="6000"/>
                            </p:stCondLst>
                            <p:childTnLst>
                              <p:par>
                                <p:cTn id="55" presetID="22" presetClass="entr" presetSubtype="2" fill="hold" nodeType="after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wipe(right)">
                                      <p:cBhvr>
                                        <p:cTn id="57" dur="500"/>
                                        <p:tgtEl>
                                          <p:spTgt spid="68"/>
                                        </p:tgtEl>
                                      </p:cBhvr>
                                    </p:animEffect>
                                  </p:childTnLst>
                                </p:cTn>
                              </p:par>
                            </p:childTnLst>
                          </p:cTn>
                        </p:par>
                        <p:par>
                          <p:cTn id="58" fill="hold" nodeType="afterGroup">
                            <p:stCondLst>
                              <p:cond delay="6500"/>
                            </p:stCondLst>
                            <p:childTnLst>
                              <p:par>
                                <p:cTn id="59" presetID="22" presetClass="entr" presetSubtype="8" fill="hold" grpId="0" nodeType="after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wipe(left)">
                                      <p:cBhvr>
                                        <p:cTn id="61" dur="500"/>
                                        <p:tgtEl>
                                          <p:spTgt spid="47"/>
                                        </p:tgtEl>
                                      </p:cBhvr>
                                    </p:animEffect>
                                  </p:childTnLst>
                                </p:cTn>
                              </p:par>
                            </p:childTnLst>
                          </p:cTn>
                        </p:par>
                        <p:par>
                          <p:cTn id="62" fill="hold" nodeType="afterGroup">
                            <p:stCondLst>
                              <p:cond delay="7000"/>
                            </p:stCondLst>
                            <p:childTnLst>
                              <p:par>
                                <p:cTn id="63" presetID="22" presetClass="entr" presetSubtype="8" fill="hold" nodeType="after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wipe(left)">
                                      <p:cBhvr>
                                        <p:cTn id="65" dur="500"/>
                                        <p:tgtEl>
                                          <p:spTgt spid="48"/>
                                        </p:tgtEl>
                                      </p:cBhvr>
                                    </p:animEffect>
                                  </p:childTnLst>
                                </p:cTn>
                              </p:par>
                            </p:childTnLst>
                          </p:cTn>
                        </p:par>
                        <p:par>
                          <p:cTn id="66" fill="hold" nodeType="afterGroup">
                            <p:stCondLst>
                              <p:cond delay="7500"/>
                            </p:stCondLst>
                            <p:childTnLst>
                              <p:par>
                                <p:cTn id="67" presetID="22" presetClass="entr" presetSubtype="1" fill="hold" grpId="0" nodeType="after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wipe(up)">
                                      <p:cBhvr>
                                        <p:cTn id="69" dur="500"/>
                                        <p:tgtEl>
                                          <p:spTgt spid="31"/>
                                        </p:tgtEl>
                                      </p:cBhvr>
                                    </p:animEffect>
                                  </p:childTnLst>
                                </p:cTn>
                              </p:par>
                            </p:childTnLst>
                          </p:cTn>
                        </p:par>
                        <p:par>
                          <p:cTn id="70" fill="hold" nodeType="afterGroup">
                            <p:stCondLst>
                              <p:cond delay="8000"/>
                            </p:stCondLst>
                            <p:childTnLst>
                              <p:par>
                                <p:cTn id="71" presetID="22" presetClass="entr" presetSubtype="1" fill="hold" nodeType="after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wipe(up)">
                                      <p:cBhvr>
                                        <p:cTn id="73" dur="500"/>
                                        <p:tgtEl>
                                          <p:spTgt spid="32"/>
                                        </p:tgtEl>
                                      </p:cBhvr>
                                    </p:animEffect>
                                  </p:childTnLst>
                                </p:cTn>
                              </p:par>
                            </p:childTnLst>
                          </p:cTn>
                        </p:par>
                        <p:par>
                          <p:cTn id="74" fill="hold" nodeType="afterGroup">
                            <p:stCondLst>
                              <p:cond delay="8500"/>
                            </p:stCondLst>
                            <p:childTnLst>
                              <p:par>
                                <p:cTn id="75" presetID="22" presetClass="entr" presetSubtype="8" fill="hold" grpId="0" nodeType="afterEffect">
                                  <p:stCondLst>
                                    <p:cond delay="0"/>
                                  </p:stCondLst>
                                  <p:childTnLst>
                                    <p:set>
                                      <p:cBhvr>
                                        <p:cTn id="76" dur="1" fill="hold">
                                          <p:stCondLst>
                                            <p:cond delay="0"/>
                                          </p:stCondLst>
                                        </p:cTn>
                                        <p:tgtEl>
                                          <p:spTgt spid="78"/>
                                        </p:tgtEl>
                                        <p:attrNameLst>
                                          <p:attrName>style.visibility</p:attrName>
                                        </p:attrNameLst>
                                      </p:cBhvr>
                                      <p:to>
                                        <p:strVal val="visible"/>
                                      </p:to>
                                    </p:set>
                                    <p:animEffect transition="in" filter="wipe(left)">
                                      <p:cBhvr>
                                        <p:cTn id="77" dur="500"/>
                                        <p:tgtEl>
                                          <p:spTgt spid="78"/>
                                        </p:tgtEl>
                                      </p:cBhvr>
                                    </p:animEffect>
                                  </p:childTnLst>
                                </p:cTn>
                              </p:par>
                            </p:childTnLst>
                          </p:cTn>
                        </p:par>
                        <p:par>
                          <p:cTn id="78" fill="hold" nodeType="afterGroup">
                            <p:stCondLst>
                              <p:cond delay="9000"/>
                            </p:stCondLst>
                            <p:childTnLst>
                              <p:par>
                                <p:cTn id="79" presetID="22" presetClass="entr" presetSubtype="8" fill="hold" nodeType="afterEffect">
                                  <p:stCondLst>
                                    <p:cond delay="0"/>
                                  </p:stCondLst>
                                  <p:childTnLst>
                                    <p:set>
                                      <p:cBhvr>
                                        <p:cTn id="80" dur="1" fill="hold">
                                          <p:stCondLst>
                                            <p:cond delay="0"/>
                                          </p:stCondLst>
                                        </p:cTn>
                                        <p:tgtEl>
                                          <p:spTgt spid="79"/>
                                        </p:tgtEl>
                                        <p:attrNameLst>
                                          <p:attrName>style.visibility</p:attrName>
                                        </p:attrNameLst>
                                      </p:cBhvr>
                                      <p:to>
                                        <p:strVal val="visible"/>
                                      </p:to>
                                    </p:set>
                                    <p:animEffect transition="in" filter="wipe(left)">
                                      <p:cBhvr>
                                        <p:cTn id="81" dur="500"/>
                                        <p:tgtEl>
                                          <p:spTgt spid="79"/>
                                        </p:tgtEl>
                                      </p:cBhvr>
                                    </p:animEffect>
                                  </p:childTnLst>
                                </p:cTn>
                              </p:par>
                            </p:childTnLst>
                          </p:cTn>
                        </p:par>
                        <p:par>
                          <p:cTn id="82" fill="hold" nodeType="afterGroup">
                            <p:stCondLst>
                              <p:cond delay="9500"/>
                            </p:stCondLst>
                            <p:childTnLst>
                              <p:par>
                                <p:cTn id="83" presetID="22" presetClass="entr" presetSubtype="2" fill="hold" grpId="0" nodeType="after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wipe(right)">
                                      <p:cBhvr>
                                        <p:cTn id="85" dur="500"/>
                                        <p:tgtEl>
                                          <p:spTgt spid="37"/>
                                        </p:tgtEl>
                                      </p:cBhvr>
                                    </p:animEffect>
                                  </p:childTnLst>
                                </p:cTn>
                              </p:par>
                            </p:childTnLst>
                          </p:cTn>
                        </p:par>
                        <p:par>
                          <p:cTn id="86" fill="hold" nodeType="afterGroup">
                            <p:stCondLst>
                              <p:cond delay="10000"/>
                            </p:stCondLst>
                            <p:childTnLst>
                              <p:par>
                                <p:cTn id="87" presetID="22" presetClass="entr" presetSubtype="2" fill="hold" nodeType="after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wipe(right)">
                                      <p:cBhvr>
                                        <p:cTn id="89" dur="500"/>
                                        <p:tgtEl>
                                          <p:spTgt spid="38"/>
                                        </p:tgtEl>
                                      </p:cBhvr>
                                    </p:animEffect>
                                  </p:childTnLst>
                                </p:cTn>
                              </p:par>
                            </p:childTnLst>
                          </p:cTn>
                        </p:par>
                        <p:par>
                          <p:cTn id="90" fill="hold" nodeType="afterGroup">
                            <p:stCondLst>
                              <p:cond delay="10500"/>
                            </p:stCondLst>
                            <p:childTnLst>
                              <p:par>
                                <p:cTn id="91" presetID="22" presetClass="entr" presetSubtype="4" fill="hold" grpId="0" nodeType="after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wipe(down)">
                                      <p:cBhvr>
                                        <p:cTn id="93" dur="500"/>
                                        <p:tgtEl>
                                          <p:spTgt spid="13"/>
                                        </p:tgtEl>
                                      </p:cBhvr>
                                    </p:animEffect>
                                  </p:childTnLst>
                                </p:cTn>
                              </p:par>
                            </p:childTnLst>
                          </p:cTn>
                        </p:par>
                        <p:par>
                          <p:cTn id="94" fill="hold" nodeType="afterGroup">
                            <p:stCondLst>
                              <p:cond delay="11000"/>
                            </p:stCondLst>
                            <p:childTnLst>
                              <p:par>
                                <p:cTn id="95" presetID="22" presetClass="entr" presetSubtype="4" fill="hold" nodeType="afterEffect">
                                  <p:stCondLst>
                                    <p:cond delay="0"/>
                                  </p:stCondLst>
                                  <p:childTnLst>
                                    <p:set>
                                      <p:cBhvr>
                                        <p:cTn id="96" dur="1" fill="hold">
                                          <p:stCondLst>
                                            <p:cond delay="0"/>
                                          </p:stCondLst>
                                        </p:cTn>
                                        <p:tgtEl>
                                          <p:spTgt spid="14"/>
                                        </p:tgtEl>
                                        <p:attrNameLst>
                                          <p:attrName>style.visibility</p:attrName>
                                        </p:attrNameLst>
                                      </p:cBhvr>
                                      <p:to>
                                        <p:strVal val="visible"/>
                                      </p:to>
                                    </p:set>
                                    <p:animEffect transition="in" filter="wipe(down)">
                                      <p:cBhvr>
                                        <p:cTn id="97" dur="500"/>
                                        <p:tgtEl>
                                          <p:spTgt spid="14"/>
                                        </p:tgtEl>
                                      </p:cBhvr>
                                    </p:animEffect>
                                  </p:childTnLst>
                                </p:cTn>
                              </p:par>
                            </p:childTnLst>
                          </p:cTn>
                        </p:par>
                        <p:par>
                          <p:cTn id="98" fill="hold" nodeType="afterGroup">
                            <p:stCondLst>
                              <p:cond delay="11500"/>
                            </p:stCondLst>
                            <p:childTnLst>
                              <p:par>
                                <p:cTn id="99" presetID="22" presetClass="entr" presetSubtype="8" fill="hold" grpId="0" nodeType="afterEffect">
                                  <p:stCondLst>
                                    <p:cond delay="0"/>
                                  </p:stCondLst>
                                  <p:childTnLst>
                                    <p:set>
                                      <p:cBhvr>
                                        <p:cTn id="100" dur="1" fill="hold">
                                          <p:stCondLst>
                                            <p:cond delay="0"/>
                                          </p:stCondLst>
                                        </p:cTn>
                                        <p:tgtEl>
                                          <p:spTgt spid="89"/>
                                        </p:tgtEl>
                                        <p:attrNameLst>
                                          <p:attrName>style.visibility</p:attrName>
                                        </p:attrNameLst>
                                      </p:cBhvr>
                                      <p:to>
                                        <p:strVal val="visible"/>
                                      </p:to>
                                    </p:set>
                                    <p:animEffect transition="in" filter="wipe(left)">
                                      <p:cBhvr>
                                        <p:cTn id="101" dur="500"/>
                                        <p:tgtEl>
                                          <p:spTgt spid="89"/>
                                        </p:tgtEl>
                                      </p:cBhvr>
                                    </p:animEffect>
                                  </p:childTnLst>
                                </p:cTn>
                              </p:par>
                            </p:childTnLst>
                          </p:cTn>
                        </p:par>
                        <p:par>
                          <p:cTn id="102" fill="hold" nodeType="afterGroup">
                            <p:stCondLst>
                              <p:cond delay="12000"/>
                            </p:stCondLst>
                            <p:childTnLst>
                              <p:par>
                                <p:cTn id="103" presetID="22" presetClass="entr" presetSubtype="8" fill="hold" nodeType="after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wipe(left)">
                                      <p:cBhvr>
                                        <p:cTn id="10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13" grpId="0" animBg="1"/>
      <p:bldP spid="18" grpId="0"/>
      <p:bldP spid="23" grpId="0"/>
      <p:bldP spid="31" grpId="0"/>
      <p:bldP spid="37" grpId="0"/>
      <p:bldP spid="47" grpId="0"/>
      <p:bldP spid="67" grpId="0"/>
      <p:bldP spid="74" grpId="0"/>
      <p:bldP spid="78" grpId="0"/>
      <p:bldP spid="89"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36EE0A-8AF6-4F96-B9FE-BF91B0AA3662}"/>
              </a:ext>
            </a:extLst>
          </p:cNvPr>
          <p:cNvSpPr>
            <a:spLocks noGrp="1"/>
          </p:cNvSpPr>
          <p:nvPr>
            <p:ph type="title"/>
          </p:nvPr>
        </p:nvSpPr>
        <p:spPr>
          <a:xfrm>
            <a:off x="0" y="0"/>
            <a:ext cx="9144000" cy="1325563"/>
          </a:xfrm>
        </p:spPr>
        <p:txBody>
          <a:bodyPr rtlCol="0">
            <a:normAutofit/>
          </a:bodyPr>
          <a:lstStyle/>
          <a:p>
            <a:pPr eaLnBrk="1" fontAlgn="auto" hangingPunct="1">
              <a:spcAft>
                <a:spcPts val="0"/>
              </a:spcAft>
              <a:defRPr/>
            </a:pPr>
            <a:r>
              <a:rPr lang="en-US" dirty="0"/>
              <a:t>What Is “Value-Add”? </a:t>
            </a:r>
          </a:p>
        </p:txBody>
      </p:sp>
      <p:sp>
        <p:nvSpPr>
          <p:cNvPr id="4" name="Content Placeholder 3">
            <a:extLst>
              <a:ext uri="{FF2B5EF4-FFF2-40B4-BE49-F238E27FC236}">
                <a16:creationId xmlns:a16="http://schemas.microsoft.com/office/drawing/2014/main" id="{BB655750-D4C2-422E-AD34-1E4A5A8F0D31}"/>
              </a:ext>
            </a:extLst>
          </p:cNvPr>
          <p:cNvSpPr>
            <a:spLocks noGrp="1"/>
          </p:cNvSpPr>
          <p:nvPr>
            <p:ph idx="1"/>
          </p:nvPr>
        </p:nvSpPr>
        <p:spPr>
          <a:xfrm>
            <a:off x="123825" y="1335088"/>
            <a:ext cx="8863013" cy="5037137"/>
          </a:xfrm>
        </p:spPr>
        <p:txBody>
          <a:bodyPr rtlCol="0">
            <a:normAutofit/>
          </a:bodyPr>
          <a:lstStyle/>
          <a:p>
            <a:pPr eaLnBrk="1" fontAlgn="auto" hangingPunct="1">
              <a:spcBef>
                <a:spcPts val="1800"/>
              </a:spcBef>
              <a:spcAft>
                <a:spcPts val="0"/>
              </a:spcAft>
              <a:defRPr/>
            </a:pPr>
            <a:r>
              <a:rPr lang="en-US" sz="2400" dirty="0"/>
              <a:t>Sponsor a youth team (one that doesn’t keep score).</a:t>
            </a:r>
          </a:p>
          <a:p>
            <a:pPr eaLnBrk="1" fontAlgn="auto" hangingPunct="1">
              <a:spcBef>
                <a:spcPts val="1800"/>
              </a:spcBef>
              <a:spcAft>
                <a:spcPts val="0"/>
              </a:spcAft>
              <a:defRPr/>
            </a:pPr>
            <a:r>
              <a:rPr lang="en-US" sz="2400" dirty="0"/>
              <a:t>Adopt-a-Highway.</a:t>
            </a:r>
          </a:p>
          <a:p>
            <a:pPr eaLnBrk="1" fontAlgn="auto" hangingPunct="1">
              <a:spcBef>
                <a:spcPts val="1800"/>
              </a:spcBef>
              <a:spcAft>
                <a:spcPts val="0"/>
              </a:spcAft>
              <a:defRPr/>
            </a:pPr>
            <a:r>
              <a:rPr lang="en-US" sz="2400" dirty="0"/>
              <a:t>Collaborate with local churches on programs on the Constitution and Bill of Rights.</a:t>
            </a:r>
          </a:p>
          <a:p>
            <a:pPr eaLnBrk="1" fontAlgn="auto" hangingPunct="1">
              <a:spcBef>
                <a:spcPts val="1800"/>
              </a:spcBef>
              <a:spcAft>
                <a:spcPts val="0"/>
              </a:spcAft>
              <a:defRPr/>
            </a:pPr>
            <a:r>
              <a:rPr lang="en-US" sz="2400" dirty="0"/>
              <a:t>Adopt-a-School.</a:t>
            </a:r>
          </a:p>
          <a:p>
            <a:pPr eaLnBrk="1" fontAlgn="auto" hangingPunct="1">
              <a:spcBef>
                <a:spcPts val="1800"/>
              </a:spcBef>
              <a:spcAft>
                <a:spcPts val="0"/>
              </a:spcAft>
              <a:defRPr/>
            </a:pPr>
            <a:r>
              <a:rPr lang="en-US" sz="2400" dirty="0"/>
              <a:t>Build a small neighborhood park on a vacant lot.</a:t>
            </a:r>
          </a:p>
          <a:p>
            <a:pPr eaLnBrk="1" fontAlgn="auto" hangingPunct="1">
              <a:spcBef>
                <a:spcPts val="1800"/>
              </a:spcBef>
              <a:spcAft>
                <a:spcPts val="0"/>
              </a:spcAft>
              <a:defRPr/>
            </a:pPr>
            <a:r>
              <a:rPr lang="en-US" sz="2400" dirty="0"/>
              <a:t>Help rebuild a historic site.</a:t>
            </a:r>
          </a:p>
          <a:p>
            <a:pPr eaLnBrk="1" fontAlgn="auto" hangingPunct="1">
              <a:spcBef>
                <a:spcPts val="1800"/>
              </a:spcBef>
              <a:spcAft>
                <a:spcPts val="0"/>
              </a:spcAft>
              <a:defRPr/>
            </a:pPr>
            <a:r>
              <a:rPr lang="en-US" sz="2400" dirty="0"/>
              <a:t>Host / create a senior center.</a:t>
            </a:r>
          </a:p>
          <a:p>
            <a:pPr eaLnBrk="1" fontAlgn="auto" hangingPunct="1">
              <a:spcBef>
                <a:spcPts val="1800"/>
              </a:spcBef>
              <a:spcAft>
                <a:spcPts val="0"/>
              </a:spcAft>
              <a:defRPr/>
            </a:pPr>
            <a:r>
              <a:rPr lang="en-US" sz="2400" dirty="0"/>
              <a:t>Sponsor a Cub Scout or Brownie troop.</a:t>
            </a:r>
            <a:endParaRPr lang="en-US" sz="2250" dirty="0"/>
          </a:p>
        </p:txBody>
      </p:sp>
      <p:sp>
        <p:nvSpPr>
          <p:cNvPr id="2" name="Footer Placeholder 1">
            <a:extLst>
              <a:ext uri="{FF2B5EF4-FFF2-40B4-BE49-F238E27FC236}">
                <a16:creationId xmlns:a16="http://schemas.microsoft.com/office/drawing/2014/main" id="{87A157F1-D06A-46F0-BE2A-EA2C048A6B63}"/>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7F3AA9FF-AA58-48F7-BA7F-EF2589F38D30}"/>
              </a:ext>
            </a:extLst>
          </p:cNvPr>
          <p:cNvSpPr>
            <a:spLocks noGrp="1"/>
          </p:cNvSpPr>
          <p:nvPr>
            <p:ph type="sldNum" sz="quarter" idx="12"/>
          </p:nvPr>
        </p:nvSpPr>
        <p:spPr/>
        <p:txBody>
          <a:bodyPr/>
          <a:lstStyle/>
          <a:p>
            <a:pPr>
              <a:defRPr/>
            </a:pPr>
            <a:fld id="{040A535C-7134-4B46-8BD6-29A9A8D4D1DC}" type="slidenum">
              <a:rPr lang="en-US" smtClean="0"/>
              <a:pPr>
                <a:defRPr/>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50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left)">
                                      <p:cBhvr>
                                        <p:cTn id="11" dur="500"/>
                                        <p:tgtEl>
                                          <p:spTgt spid="4">
                                            <p:txEl>
                                              <p:pRg st="0" end="0"/>
                                            </p:txEl>
                                          </p:spTgt>
                                        </p:tgtEl>
                                      </p:cBhvr>
                                    </p:animEffect>
                                  </p:childTnLst>
                                </p:cTn>
                              </p:par>
                            </p:childTnLst>
                          </p:cTn>
                        </p:par>
                        <p:par>
                          <p:cTn id="12" fill="hold">
                            <p:stCondLst>
                              <p:cond delay="1500"/>
                            </p:stCondLst>
                            <p:childTnLst>
                              <p:par>
                                <p:cTn id="13" presetID="22" presetClass="entr" presetSubtype="8" fill="hold" nodeType="afterEffect">
                                  <p:stCondLst>
                                    <p:cond delay="50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left)">
                                      <p:cBhvr>
                                        <p:cTn id="15" dur="500"/>
                                        <p:tgtEl>
                                          <p:spTgt spid="4">
                                            <p:txEl>
                                              <p:pRg st="1" end="1"/>
                                            </p:txEl>
                                          </p:spTgt>
                                        </p:tgtEl>
                                      </p:cBhvr>
                                    </p:animEffect>
                                  </p:childTnLst>
                                </p:cTn>
                              </p:par>
                            </p:childTnLst>
                          </p:cTn>
                        </p:par>
                        <p:par>
                          <p:cTn id="16" fill="hold">
                            <p:stCondLst>
                              <p:cond delay="2500"/>
                            </p:stCondLst>
                            <p:childTnLst>
                              <p:par>
                                <p:cTn id="17" presetID="22" presetClass="entr" presetSubtype="8" fill="hold" nodeType="afterEffect">
                                  <p:stCondLst>
                                    <p:cond delay="50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wipe(left)">
                                      <p:cBhvr>
                                        <p:cTn id="19" dur="500"/>
                                        <p:tgtEl>
                                          <p:spTgt spid="4">
                                            <p:txEl>
                                              <p:pRg st="2" end="2"/>
                                            </p:txEl>
                                          </p:spTgt>
                                        </p:tgtEl>
                                      </p:cBhvr>
                                    </p:animEffect>
                                  </p:childTnLst>
                                </p:cTn>
                              </p:par>
                            </p:childTnLst>
                          </p:cTn>
                        </p:par>
                        <p:par>
                          <p:cTn id="20" fill="hold">
                            <p:stCondLst>
                              <p:cond delay="3500"/>
                            </p:stCondLst>
                            <p:childTnLst>
                              <p:par>
                                <p:cTn id="21" presetID="22" presetClass="entr" presetSubtype="8" fill="hold" nodeType="afterEffect">
                                  <p:stCondLst>
                                    <p:cond delay="50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wipe(left)">
                                      <p:cBhvr>
                                        <p:cTn id="23" dur="500"/>
                                        <p:tgtEl>
                                          <p:spTgt spid="4">
                                            <p:txEl>
                                              <p:pRg st="3" end="3"/>
                                            </p:txEl>
                                          </p:spTgt>
                                        </p:tgtEl>
                                      </p:cBhvr>
                                    </p:animEffect>
                                  </p:childTnLst>
                                </p:cTn>
                              </p:par>
                            </p:childTnLst>
                          </p:cTn>
                        </p:par>
                        <p:par>
                          <p:cTn id="24" fill="hold">
                            <p:stCondLst>
                              <p:cond delay="4500"/>
                            </p:stCondLst>
                            <p:childTnLst>
                              <p:par>
                                <p:cTn id="25" presetID="22" presetClass="entr" presetSubtype="8" fill="hold" nodeType="afterEffect">
                                  <p:stCondLst>
                                    <p:cond delay="50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par>
                          <p:cTn id="28" fill="hold">
                            <p:stCondLst>
                              <p:cond delay="5500"/>
                            </p:stCondLst>
                            <p:childTnLst>
                              <p:par>
                                <p:cTn id="29" presetID="22" presetClass="entr" presetSubtype="8" fill="hold" nodeType="afterEffect">
                                  <p:stCondLst>
                                    <p:cond delay="50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wipe(left)">
                                      <p:cBhvr>
                                        <p:cTn id="31" dur="500"/>
                                        <p:tgtEl>
                                          <p:spTgt spid="4">
                                            <p:txEl>
                                              <p:pRg st="5" end="5"/>
                                            </p:txEl>
                                          </p:spTgt>
                                        </p:tgtEl>
                                      </p:cBhvr>
                                    </p:animEffect>
                                  </p:childTnLst>
                                </p:cTn>
                              </p:par>
                            </p:childTnLst>
                          </p:cTn>
                        </p:par>
                        <p:par>
                          <p:cTn id="32" fill="hold">
                            <p:stCondLst>
                              <p:cond delay="6500"/>
                            </p:stCondLst>
                            <p:childTnLst>
                              <p:par>
                                <p:cTn id="33" presetID="22" presetClass="entr" presetSubtype="8" fill="hold" nodeType="afterEffect">
                                  <p:stCondLst>
                                    <p:cond delay="50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wipe(left)">
                                      <p:cBhvr>
                                        <p:cTn id="35" dur="500"/>
                                        <p:tgtEl>
                                          <p:spTgt spid="4">
                                            <p:txEl>
                                              <p:pRg st="6" end="6"/>
                                            </p:txEl>
                                          </p:spTgt>
                                        </p:tgtEl>
                                      </p:cBhvr>
                                    </p:animEffect>
                                  </p:childTnLst>
                                </p:cTn>
                              </p:par>
                            </p:childTnLst>
                          </p:cTn>
                        </p:par>
                        <p:par>
                          <p:cTn id="36" fill="hold">
                            <p:stCondLst>
                              <p:cond delay="7500"/>
                            </p:stCondLst>
                            <p:childTnLst>
                              <p:par>
                                <p:cTn id="37" presetID="22" presetClass="entr" presetSubtype="8" fill="hold" nodeType="afterEffect">
                                  <p:stCondLst>
                                    <p:cond delay="50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wipe(left)">
                                      <p:cBhvr>
                                        <p:cTn id="39"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F4FD25-4F5A-4D2D-AEE3-D94FC83D3146}"/>
              </a:ext>
            </a:extLst>
          </p:cNvPr>
          <p:cNvSpPr>
            <a:spLocks noGrp="1"/>
          </p:cNvSpPr>
          <p:nvPr>
            <p:ph type="title"/>
          </p:nvPr>
        </p:nvSpPr>
        <p:spPr>
          <a:xfrm>
            <a:off x="0" y="0"/>
            <a:ext cx="9144000" cy="1325563"/>
          </a:xfrm>
        </p:spPr>
        <p:txBody>
          <a:bodyPr rtlCol="0">
            <a:normAutofit/>
          </a:bodyPr>
          <a:lstStyle/>
          <a:p>
            <a:pPr eaLnBrk="1" fontAlgn="auto" hangingPunct="1">
              <a:spcAft>
                <a:spcPts val="0"/>
              </a:spcAft>
              <a:defRPr/>
            </a:pPr>
            <a:r>
              <a:rPr lang="en-US" dirty="0"/>
              <a:t>What Is “Value-Add”? </a:t>
            </a:r>
          </a:p>
        </p:txBody>
      </p:sp>
      <p:sp>
        <p:nvSpPr>
          <p:cNvPr id="286723" name="Content Placeholder 3">
            <a:extLst>
              <a:ext uri="{FF2B5EF4-FFF2-40B4-BE49-F238E27FC236}">
                <a16:creationId xmlns:a16="http://schemas.microsoft.com/office/drawing/2014/main" id="{762A073C-E11E-41FA-8C76-0CDD6EAC825B}"/>
              </a:ext>
            </a:extLst>
          </p:cNvPr>
          <p:cNvSpPr>
            <a:spLocks noGrp="1" noChangeArrowheads="1"/>
          </p:cNvSpPr>
          <p:nvPr>
            <p:ph idx="1"/>
          </p:nvPr>
        </p:nvSpPr>
        <p:spPr>
          <a:xfrm>
            <a:off x="76200" y="1369904"/>
            <a:ext cx="8863013" cy="5037137"/>
          </a:xfrm>
          <a:solidFill>
            <a:schemeClr val="bg1"/>
          </a:solidFill>
        </p:spPr>
        <p:txBody>
          <a:bodyPr/>
          <a:lstStyle/>
          <a:p>
            <a:pPr eaLnBrk="1" hangingPunct="1">
              <a:spcBef>
                <a:spcPts val="1800"/>
              </a:spcBef>
              <a:spcAft>
                <a:spcPts val="0"/>
              </a:spcAft>
            </a:pPr>
            <a:r>
              <a:rPr lang="en-US" altLang="en-US" sz="2400" dirty="0"/>
              <a:t>Sponsor licensed elder care in the community.</a:t>
            </a:r>
          </a:p>
          <a:p>
            <a:pPr eaLnBrk="1" hangingPunct="1">
              <a:spcBef>
                <a:spcPts val="1800"/>
              </a:spcBef>
              <a:spcAft>
                <a:spcPts val="0"/>
              </a:spcAft>
            </a:pPr>
            <a:r>
              <a:rPr lang="en-US" altLang="en-US" sz="2400" dirty="0"/>
              <a:t>Provide programs at a senior center.</a:t>
            </a:r>
          </a:p>
          <a:p>
            <a:pPr eaLnBrk="1" hangingPunct="1">
              <a:spcBef>
                <a:spcPts val="1800"/>
              </a:spcBef>
              <a:spcAft>
                <a:spcPts val="0"/>
              </a:spcAft>
            </a:pPr>
            <a:r>
              <a:rPr lang="en-US" altLang="en-US" sz="2400" dirty="0"/>
              <a:t>Provide firearms safety and concealed carry instruction for members and family members.</a:t>
            </a:r>
          </a:p>
          <a:p>
            <a:pPr eaLnBrk="1" hangingPunct="1">
              <a:spcBef>
                <a:spcPts val="1800"/>
              </a:spcBef>
              <a:spcAft>
                <a:spcPts val="0"/>
              </a:spcAft>
            </a:pPr>
            <a:r>
              <a:rPr lang="en-US" altLang="en-US" sz="2400" dirty="0"/>
              <a:t>Initiate “1 Change” program in the community.</a:t>
            </a:r>
          </a:p>
          <a:p>
            <a:pPr eaLnBrk="1" hangingPunct="1">
              <a:spcBef>
                <a:spcPts val="1800"/>
              </a:spcBef>
              <a:spcAft>
                <a:spcPts val="0"/>
              </a:spcAft>
            </a:pPr>
            <a:r>
              <a:rPr lang="en-US" altLang="en-US" sz="2400" dirty="0"/>
              <a:t>Create a program to recognize veterans and connect them with schools and youth.</a:t>
            </a:r>
          </a:p>
          <a:p>
            <a:pPr eaLnBrk="1" hangingPunct="1">
              <a:spcBef>
                <a:spcPts val="1800"/>
              </a:spcBef>
              <a:spcAft>
                <a:spcPts val="0"/>
              </a:spcAft>
            </a:pPr>
            <a:r>
              <a:rPr lang="en-US" altLang="en-US" sz="2400" dirty="0"/>
              <a:t>Become involved in programs for veterans with disabilities.</a:t>
            </a:r>
          </a:p>
          <a:p>
            <a:pPr eaLnBrk="1" hangingPunct="1">
              <a:spcBef>
                <a:spcPts val="1800"/>
              </a:spcBef>
              <a:spcAft>
                <a:spcPts val="0"/>
              </a:spcAft>
            </a:pPr>
            <a:r>
              <a:rPr lang="en-US" altLang="en-US" sz="2400" dirty="0"/>
              <a:t>Participate in voter registration programs.</a:t>
            </a:r>
          </a:p>
        </p:txBody>
      </p:sp>
      <p:sp>
        <p:nvSpPr>
          <p:cNvPr id="2" name="Footer Placeholder 1">
            <a:extLst>
              <a:ext uri="{FF2B5EF4-FFF2-40B4-BE49-F238E27FC236}">
                <a16:creationId xmlns:a16="http://schemas.microsoft.com/office/drawing/2014/main" id="{B7D717DF-19F4-4604-9F56-160C92687827}"/>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1FA96D34-ED1A-41D7-A785-DC8AFB660A1A}"/>
              </a:ext>
            </a:extLst>
          </p:cNvPr>
          <p:cNvSpPr>
            <a:spLocks noGrp="1"/>
          </p:cNvSpPr>
          <p:nvPr>
            <p:ph type="sldNum" sz="quarter" idx="12"/>
          </p:nvPr>
        </p:nvSpPr>
        <p:spPr/>
        <p:txBody>
          <a:bodyPr/>
          <a:lstStyle/>
          <a:p>
            <a:pPr>
              <a:defRPr/>
            </a:pPr>
            <a:fld id="{040A535C-7134-4B46-8BD6-29A9A8D4D1DC}" type="slidenum">
              <a:rPr lang="en-US" smtClean="0"/>
              <a:pPr>
                <a:defRPr/>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500"/>
                                  </p:stCondLst>
                                  <p:childTnLst>
                                    <p:set>
                                      <p:cBhvr>
                                        <p:cTn id="10" dur="1" fill="hold">
                                          <p:stCondLst>
                                            <p:cond delay="0"/>
                                          </p:stCondLst>
                                        </p:cTn>
                                        <p:tgtEl>
                                          <p:spTgt spid="286723">
                                            <p:txEl>
                                              <p:pRg st="0" end="0"/>
                                            </p:txEl>
                                          </p:spTgt>
                                        </p:tgtEl>
                                        <p:attrNameLst>
                                          <p:attrName>style.visibility</p:attrName>
                                        </p:attrNameLst>
                                      </p:cBhvr>
                                      <p:to>
                                        <p:strVal val="visible"/>
                                      </p:to>
                                    </p:set>
                                    <p:animEffect transition="in" filter="wipe(left)">
                                      <p:cBhvr>
                                        <p:cTn id="11" dur="500"/>
                                        <p:tgtEl>
                                          <p:spTgt spid="286723">
                                            <p:txEl>
                                              <p:pRg st="0" end="0"/>
                                            </p:txEl>
                                          </p:spTgt>
                                        </p:tgtEl>
                                      </p:cBhvr>
                                    </p:animEffect>
                                  </p:childTnLst>
                                </p:cTn>
                              </p:par>
                            </p:childTnLst>
                          </p:cTn>
                        </p:par>
                        <p:par>
                          <p:cTn id="12" fill="hold">
                            <p:stCondLst>
                              <p:cond delay="1500"/>
                            </p:stCondLst>
                            <p:childTnLst>
                              <p:par>
                                <p:cTn id="13" presetID="22" presetClass="entr" presetSubtype="8" fill="hold" nodeType="afterEffect">
                                  <p:stCondLst>
                                    <p:cond delay="500"/>
                                  </p:stCondLst>
                                  <p:childTnLst>
                                    <p:set>
                                      <p:cBhvr>
                                        <p:cTn id="14" dur="1" fill="hold">
                                          <p:stCondLst>
                                            <p:cond delay="0"/>
                                          </p:stCondLst>
                                        </p:cTn>
                                        <p:tgtEl>
                                          <p:spTgt spid="286723">
                                            <p:txEl>
                                              <p:pRg st="1" end="1"/>
                                            </p:txEl>
                                          </p:spTgt>
                                        </p:tgtEl>
                                        <p:attrNameLst>
                                          <p:attrName>style.visibility</p:attrName>
                                        </p:attrNameLst>
                                      </p:cBhvr>
                                      <p:to>
                                        <p:strVal val="visible"/>
                                      </p:to>
                                    </p:set>
                                    <p:animEffect transition="in" filter="wipe(left)">
                                      <p:cBhvr>
                                        <p:cTn id="15" dur="500"/>
                                        <p:tgtEl>
                                          <p:spTgt spid="286723">
                                            <p:txEl>
                                              <p:pRg st="1" end="1"/>
                                            </p:txEl>
                                          </p:spTgt>
                                        </p:tgtEl>
                                      </p:cBhvr>
                                    </p:animEffect>
                                  </p:childTnLst>
                                </p:cTn>
                              </p:par>
                            </p:childTnLst>
                          </p:cTn>
                        </p:par>
                        <p:par>
                          <p:cTn id="16" fill="hold">
                            <p:stCondLst>
                              <p:cond delay="2500"/>
                            </p:stCondLst>
                            <p:childTnLst>
                              <p:par>
                                <p:cTn id="17" presetID="22" presetClass="entr" presetSubtype="8" fill="hold" nodeType="afterEffect">
                                  <p:stCondLst>
                                    <p:cond delay="500"/>
                                  </p:stCondLst>
                                  <p:childTnLst>
                                    <p:set>
                                      <p:cBhvr>
                                        <p:cTn id="18" dur="1" fill="hold">
                                          <p:stCondLst>
                                            <p:cond delay="0"/>
                                          </p:stCondLst>
                                        </p:cTn>
                                        <p:tgtEl>
                                          <p:spTgt spid="286723">
                                            <p:txEl>
                                              <p:pRg st="2" end="2"/>
                                            </p:txEl>
                                          </p:spTgt>
                                        </p:tgtEl>
                                        <p:attrNameLst>
                                          <p:attrName>style.visibility</p:attrName>
                                        </p:attrNameLst>
                                      </p:cBhvr>
                                      <p:to>
                                        <p:strVal val="visible"/>
                                      </p:to>
                                    </p:set>
                                    <p:animEffect transition="in" filter="wipe(left)">
                                      <p:cBhvr>
                                        <p:cTn id="19" dur="500"/>
                                        <p:tgtEl>
                                          <p:spTgt spid="286723">
                                            <p:txEl>
                                              <p:pRg st="2" end="2"/>
                                            </p:txEl>
                                          </p:spTgt>
                                        </p:tgtEl>
                                      </p:cBhvr>
                                    </p:animEffect>
                                  </p:childTnLst>
                                </p:cTn>
                              </p:par>
                            </p:childTnLst>
                          </p:cTn>
                        </p:par>
                        <p:par>
                          <p:cTn id="20" fill="hold">
                            <p:stCondLst>
                              <p:cond delay="3500"/>
                            </p:stCondLst>
                            <p:childTnLst>
                              <p:par>
                                <p:cTn id="21" presetID="22" presetClass="entr" presetSubtype="8" fill="hold" nodeType="afterEffect">
                                  <p:stCondLst>
                                    <p:cond delay="500"/>
                                  </p:stCondLst>
                                  <p:childTnLst>
                                    <p:set>
                                      <p:cBhvr>
                                        <p:cTn id="22" dur="1" fill="hold">
                                          <p:stCondLst>
                                            <p:cond delay="0"/>
                                          </p:stCondLst>
                                        </p:cTn>
                                        <p:tgtEl>
                                          <p:spTgt spid="286723">
                                            <p:txEl>
                                              <p:pRg st="3" end="3"/>
                                            </p:txEl>
                                          </p:spTgt>
                                        </p:tgtEl>
                                        <p:attrNameLst>
                                          <p:attrName>style.visibility</p:attrName>
                                        </p:attrNameLst>
                                      </p:cBhvr>
                                      <p:to>
                                        <p:strVal val="visible"/>
                                      </p:to>
                                    </p:set>
                                    <p:animEffect transition="in" filter="wipe(left)">
                                      <p:cBhvr>
                                        <p:cTn id="23" dur="500"/>
                                        <p:tgtEl>
                                          <p:spTgt spid="286723">
                                            <p:txEl>
                                              <p:pRg st="3" end="3"/>
                                            </p:txEl>
                                          </p:spTgt>
                                        </p:tgtEl>
                                      </p:cBhvr>
                                    </p:animEffect>
                                  </p:childTnLst>
                                </p:cTn>
                              </p:par>
                            </p:childTnLst>
                          </p:cTn>
                        </p:par>
                        <p:par>
                          <p:cTn id="24" fill="hold">
                            <p:stCondLst>
                              <p:cond delay="4500"/>
                            </p:stCondLst>
                            <p:childTnLst>
                              <p:par>
                                <p:cTn id="25" presetID="22" presetClass="entr" presetSubtype="8" fill="hold" nodeType="afterEffect">
                                  <p:stCondLst>
                                    <p:cond delay="500"/>
                                  </p:stCondLst>
                                  <p:childTnLst>
                                    <p:set>
                                      <p:cBhvr>
                                        <p:cTn id="26" dur="1" fill="hold">
                                          <p:stCondLst>
                                            <p:cond delay="0"/>
                                          </p:stCondLst>
                                        </p:cTn>
                                        <p:tgtEl>
                                          <p:spTgt spid="286723">
                                            <p:txEl>
                                              <p:pRg st="4" end="4"/>
                                            </p:txEl>
                                          </p:spTgt>
                                        </p:tgtEl>
                                        <p:attrNameLst>
                                          <p:attrName>style.visibility</p:attrName>
                                        </p:attrNameLst>
                                      </p:cBhvr>
                                      <p:to>
                                        <p:strVal val="visible"/>
                                      </p:to>
                                    </p:set>
                                    <p:animEffect transition="in" filter="wipe(left)">
                                      <p:cBhvr>
                                        <p:cTn id="27" dur="500"/>
                                        <p:tgtEl>
                                          <p:spTgt spid="286723">
                                            <p:txEl>
                                              <p:pRg st="4" end="4"/>
                                            </p:txEl>
                                          </p:spTgt>
                                        </p:tgtEl>
                                      </p:cBhvr>
                                    </p:animEffect>
                                  </p:childTnLst>
                                </p:cTn>
                              </p:par>
                            </p:childTnLst>
                          </p:cTn>
                        </p:par>
                        <p:par>
                          <p:cTn id="28" fill="hold">
                            <p:stCondLst>
                              <p:cond delay="5500"/>
                            </p:stCondLst>
                            <p:childTnLst>
                              <p:par>
                                <p:cTn id="29" presetID="22" presetClass="entr" presetSubtype="8" fill="hold" nodeType="afterEffect">
                                  <p:stCondLst>
                                    <p:cond delay="500"/>
                                  </p:stCondLst>
                                  <p:childTnLst>
                                    <p:set>
                                      <p:cBhvr>
                                        <p:cTn id="30" dur="1" fill="hold">
                                          <p:stCondLst>
                                            <p:cond delay="0"/>
                                          </p:stCondLst>
                                        </p:cTn>
                                        <p:tgtEl>
                                          <p:spTgt spid="286723">
                                            <p:txEl>
                                              <p:pRg st="5" end="5"/>
                                            </p:txEl>
                                          </p:spTgt>
                                        </p:tgtEl>
                                        <p:attrNameLst>
                                          <p:attrName>style.visibility</p:attrName>
                                        </p:attrNameLst>
                                      </p:cBhvr>
                                      <p:to>
                                        <p:strVal val="visible"/>
                                      </p:to>
                                    </p:set>
                                    <p:animEffect transition="in" filter="wipe(left)">
                                      <p:cBhvr>
                                        <p:cTn id="31" dur="500"/>
                                        <p:tgtEl>
                                          <p:spTgt spid="286723">
                                            <p:txEl>
                                              <p:pRg st="5" end="5"/>
                                            </p:txEl>
                                          </p:spTgt>
                                        </p:tgtEl>
                                      </p:cBhvr>
                                    </p:animEffect>
                                  </p:childTnLst>
                                </p:cTn>
                              </p:par>
                            </p:childTnLst>
                          </p:cTn>
                        </p:par>
                        <p:par>
                          <p:cTn id="32" fill="hold">
                            <p:stCondLst>
                              <p:cond delay="6500"/>
                            </p:stCondLst>
                            <p:childTnLst>
                              <p:par>
                                <p:cTn id="33" presetID="22" presetClass="entr" presetSubtype="8" fill="hold" nodeType="afterEffect">
                                  <p:stCondLst>
                                    <p:cond delay="500"/>
                                  </p:stCondLst>
                                  <p:childTnLst>
                                    <p:set>
                                      <p:cBhvr>
                                        <p:cTn id="34" dur="1" fill="hold">
                                          <p:stCondLst>
                                            <p:cond delay="0"/>
                                          </p:stCondLst>
                                        </p:cTn>
                                        <p:tgtEl>
                                          <p:spTgt spid="286723">
                                            <p:txEl>
                                              <p:pRg st="6" end="6"/>
                                            </p:txEl>
                                          </p:spTgt>
                                        </p:tgtEl>
                                        <p:attrNameLst>
                                          <p:attrName>style.visibility</p:attrName>
                                        </p:attrNameLst>
                                      </p:cBhvr>
                                      <p:to>
                                        <p:strVal val="visible"/>
                                      </p:to>
                                    </p:set>
                                    <p:animEffect transition="in" filter="wipe(left)">
                                      <p:cBhvr>
                                        <p:cTn id="35" dur="500"/>
                                        <p:tgtEl>
                                          <p:spTgt spid="286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ECA870-A8A8-4535-BF5E-7A98D3B70FA0}"/>
              </a:ext>
            </a:extLst>
          </p:cNvPr>
          <p:cNvSpPr>
            <a:spLocks noGrp="1"/>
          </p:cNvSpPr>
          <p:nvPr>
            <p:ph type="title"/>
          </p:nvPr>
        </p:nvSpPr>
        <p:spPr>
          <a:xfrm>
            <a:off x="0" y="0"/>
            <a:ext cx="9144000" cy="1325563"/>
          </a:xfrm>
        </p:spPr>
        <p:txBody>
          <a:bodyPr rtlCol="0">
            <a:normAutofit/>
          </a:bodyPr>
          <a:lstStyle/>
          <a:p>
            <a:pPr eaLnBrk="1" fontAlgn="auto" hangingPunct="1">
              <a:spcAft>
                <a:spcPts val="0"/>
              </a:spcAft>
              <a:defRPr/>
            </a:pPr>
            <a:r>
              <a:rPr lang="en-US" dirty="0"/>
              <a:t>What Is “Value-Add”? </a:t>
            </a:r>
          </a:p>
        </p:txBody>
      </p:sp>
      <p:sp>
        <p:nvSpPr>
          <p:cNvPr id="287747" name="Content Placeholder 3">
            <a:extLst>
              <a:ext uri="{FF2B5EF4-FFF2-40B4-BE49-F238E27FC236}">
                <a16:creationId xmlns:a16="http://schemas.microsoft.com/office/drawing/2014/main" id="{DA5BE174-27BA-4EEE-9105-D13C9FFC78CC}"/>
              </a:ext>
            </a:extLst>
          </p:cNvPr>
          <p:cNvSpPr>
            <a:spLocks noGrp="1" noChangeArrowheads="1"/>
          </p:cNvSpPr>
          <p:nvPr>
            <p:ph idx="1"/>
          </p:nvPr>
        </p:nvSpPr>
        <p:spPr>
          <a:xfrm>
            <a:off x="123825" y="1447800"/>
            <a:ext cx="8863013" cy="4800599"/>
          </a:xfrm>
          <a:solidFill>
            <a:schemeClr val="bg1"/>
          </a:solidFill>
        </p:spPr>
        <p:txBody>
          <a:bodyPr/>
          <a:lstStyle/>
          <a:p>
            <a:pPr eaLnBrk="1" hangingPunct="1">
              <a:spcBef>
                <a:spcPts val="1800"/>
              </a:spcBef>
              <a:spcAft>
                <a:spcPts val="0"/>
              </a:spcAft>
            </a:pPr>
            <a:r>
              <a:rPr lang="en-US" altLang="en-US" sz="2400" dirty="0"/>
              <a:t>Participate in Coats for Kids program.</a:t>
            </a:r>
          </a:p>
          <a:p>
            <a:pPr eaLnBrk="1" hangingPunct="1">
              <a:spcBef>
                <a:spcPts val="1800"/>
              </a:spcBef>
              <a:spcAft>
                <a:spcPts val="0"/>
              </a:spcAft>
            </a:pPr>
            <a:r>
              <a:rPr lang="en-US" altLang="en-US" sz="2400" dirty="0"/>
              <a:t>Provide / sponsor patriotic education camps for school students.</a:t>
            </a:r>
          </a:p>
          <a:p>
            <a:pPr eaLnBrk="1" hangingPunct="1">
              <a:spcBef>
                <a:spcPts val="1800"/>
              </a:spcBef>
              <a:spcAft>
                <a:spcPts val="0"/>
              </a:spcAft>
            </a:pPr>
            <a:r>
              <a:rPr lang="en-US" altLang="en-US" sz="2400" dirty="0"/>
              <a:t>Provide childcare during meetings and activities.</a:t>
            </a:r>
          </a:p>
          <a:p>
            <a:pPr eaLnBrk="1" hangingPunct="1">
              <a:spcBef>
                <a:spcPts val="1800"/>
              </a:spcBef>
              <a:spcAft>
                <a:spcPts val="0"/>
              </a:spcAft>
            </a:pPr>
            <a:r>
              <a:rPr lang="en-US" altLang="en-US" sz="2400" dirty="0"/>
              <a:t>Adopt a park.</a:t>
            </a:r>
          </a:p>
          <a:p>
            <a:pPr eaLnBrk="1" hangingPunct="1">
              <a:spcBef>
                <a:spcPts val="1800"/>
              </a:spcBef>
              <a:spcAft>
                <a:spcPts val="0"/>
              </a:spcAft>
            </a:pPr>
            <a:r>
              <a:rPr lang="en-US" altLang="en-US" sz="2400" dirty="0"/>
              <a:t>Join with a local civic organization to sponsor a community event.</a:t>
            </a:r>
          </a:p>
          <a:p>
            <a:pPr eaLnBrk="1" hangingPunct="1">
              <a:spcBef>
                <a:spcPts val="1800"/>
              </a:spcBef>
              <a:spcAft>
                <a:spcPts val="0"/>
              </a:spcAft>
            </a:pPr>
            <a:r>
              <a:rPr lang="en-US" altLang="en-US" sz="2400" dirty="0"/>
              <a:t>Sponsor a booth at a local festival.</a:t>
            </a:r>
          </a:p>
          <a:p>
            <a:pPr eaLnBrk="1" hangingPunct="1">
              <a:spcBef>
                <a:spcPts val="1800"/>
              </a:spcBef>
              <a:spcAft>
                <a:spcPts val="0"/>
              </a:spcAft>
            </a:pPr>
            <a:r>
              <a:rPr lang="en-US" altLang="en-US" sz="2400" dirty="0"/>
              <a:t>Sponsor/host a series of one-act plays or community theater plays.</a:t>
            </a:r>
          </a:p>
          <a:p>
            <a:pPr eaLnBrk="1" hangingPunct="1">
              <a:spcBef>
                <a:spcPts val="1800"/>
              </a:spcBef>
              <a:spcAft>
                <a:spcPts val="0"/>
              </a:spcAft>
            </a:pPr>
            <a:r>
              <a:rPr lang="en-US" altLang="en-US" sz="2400" dirty="0"/>
              <a:t>Co-sponsor vocational training classes.</a:t>
            </a:r>
          </a:p>
        </p:txBody>
      </p:sp>
      <p:sp>
        <p:nvSpPr>
          <p:cNvPr id="2" name="Footer Placeholder 1">
            <a:extLst>
              <a:ext uri="{FF2B5EF4-FFF2-40B4-BE49-F238E27FC236}">
                <a16:creationId xmlns:a16="http://schemas.microsoft.com/office/drawing/2014/main" id="{8B00EDEA-7F60-4683-A8F4-9D9AA8A2D722}"/>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C8F42C5E-9CF8-40FC-BE90-BC26C8D3A33C}"/>
              </a:ext>
            </a:extLst>
          </p:cNvPr>
          <p:cNvSpPr>
            <a:spLocks noGrp="1"/>
          </p:cNvSpPr>
          <p:nvPr>
            <p:ph type="sldNum" sz="quarter" idx="12"/>
          </p:nvPr>
        </p:nvSpPr>
        <p:spPr/>
        <p:txBody>
          <a:bodyPr/>
          <a:lstStyle/>
          <a:p>
            <a:pPr>
              <a:defRPr/>
            </a:pPr>
            <a:fld id="{040A535C-7134-4B46-8BD6-29A9A8D4D1DC}" type="slidenum">
              <a:rPr lang="en-US" smtClean="0"/>
              <a:pPr>
                <a:defRPr/>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500"/>
                                  </p:stCondLst>
                                  <p:childTnLst>
                                    <p:set>
                                      <p:cBhvr>
                                        <p:cTn id="10" dur="1" fill="hold">
                                          <p:stCondLst>
                                            <p:cond delay="0"/>
                                          </p:stCondLst>
                                        </p:cTn>
                                        <p:tgtEl>
                                          <p:spTgt spid="287747">
                                            <p:txEl>
                                              <p:pRg st="0" end="0"/>
                                            </p:txEl>
                                          </p:spTgt>
                                        </p:tgtEl>
                                        <p:attrNameLst>
                                          <p:attrName>style.visibility</p:attrName>
                                        </p:attrNameLst>
                                      </p:cBhvr>
                                      <p:to>
                                        <p:strVal val="visible"/>
                                      </p:to>
                                    </p:set>
                                    <p:animEffect transition="in" filter="wipe(left)">
                                      <p:cBhvr>
                                        <p:cTn id="11" dur="500"/>
                                        <p:tgtEl>
                                          <p:spTgt spid="287747">
                                            <p:txEl>
                                              <p:pRg st="0" end="0"/>
                                            </p:txEl>
                                          </p:spTgt>
                                        </p:tgtEl>
                                      </p:cBhvr>
                                    </p:animEffect>
                                  </p:childTnLst>
                                </p:cTn>
                              </p:par>
                            </p:childTnLst>
                          </p:cTn>
                        </p:par>
                        <p:par>
                          <p:cTn id="12" fill="hold">
                            <p:stCondLst>
                              <p:cond delay="1500"/>
                            </p:stCondLst>
                            <p:childTnLst>
                              <p:par>
                                <p:cTn id="13" presetID="22" presetClass="entr" presetSubtype="8" fill="hold" nodeType="afterEffect">
                                  <p:stCondLst>
                                    <p:cond delay="500"/>
                                  </p:stCondLst>
                                  <p:childTnLst>
                                    <p:set>
                                      <p:cBhvr>
                                        <p:cTn id="14" dur="1" fill="hold">
                                          <p:stCondLst>
                                            <p:cond delay="0"/>
                                          </p:stCondLst>
                                        </p:cTn>
                                        <p:tgtEl>
                                          <p:spTgt spid="287747">
                                            <p:txEl>
                                              <p:pRg st="1" end="1"/>
                                            </p:txEl>
                                          </p:spTgt>
                                        </p:tgtEl>
                                        <p:attrNameLst>
                                          <p:attrName>style.visibility</p:attrName>
                                        </p:attrNameLst>
                                      </p:cBhvr>
                                      <p:to>
                                        <p:strVal val="visible"/>
                                      </p:to>
                                    </p:set>
                                    <p:animEffect transition="in" filter="wipe(left)">
                                      <p:cBhvr>
                                        <p:cTn id="15" dur="500"/>
                                        <p:tgtEl>
                                          <p:spTgt spid="287747">
                                            <p:txEl>
                                              <p:pRg st="1" end="1"/>
                                            </p:txEl>
                                          </p:spTgt>
                                        </p:tgtEl>
                                      </p:cBhvr>
                                    </p:animEffect>
                                  </p:childTnLst>
                                </p:cTn>
                              </p:par>
                            </p:childTnLst>
                          </p:cTn>
                        </p:par>
                        <p:par>
                          <p:cTn id="16" fill="hold">
                            <p:stCondLst>
                              <p:cond delay="2500"/>
                            </p:stCondLst>
                            <p:childTnLst>
                              <p:par>
                                <p:cTn id="17" presetID="22" presetClass="entr" presetSubtype="8" fill="hold" nodeType="afterEffect">
                                  <p:stCondLst>
                                    <p:cond delay="500"/>
                                  </p:stCondLst>
                                  <p:childTnLst>
                                    <p:set>
                                      <p:cBhvr>
                                        <p:cTn id="18" dur="1" fill="hold">
                                          <p:stCondLst>
                                            <p:cond delay="0"/>
                                          </p:stCondLst>
                                        </p:cTn>
                                        <p:tgtEl>
                                          <p:spTgt spid="287747">
                                            <p:txEl>
                                              <p:pRg st="2" end="2"/>
                                            </p:txEl>
                                          </p:spTgt>
                                        </p:tgtEl>
                                        <p:attrNameLst>
                                          <p:attrName>style.visibility</p:attrName>
                                        </p:attrNameLst>
                                      </p:cBhvr>
                                      <p:to>
                                        <p:strVal val="visible"/>
                                      </p:to>
                                    </p:set>
                                    <p:animEffect transition="in" filter="wipe(left)">
                                      <p:cBhvr>
                                        <p:cTn id="19" dur="500"/>
                                        <p:tgtEl>
                                          <p:spTgt spid="287747">
                                            <p:txEl>
                                              <p:pRg st="2" end="2"/>
                                            </p:txEl>
                                          </p:spTgt>
                                        </p:tgtEl>
                                      </p:cBhvr>
                                    </p:animEffect>
                                  </p:childTnLst>
                                </p:cTn>
                              </p:par>
                            </p:childTnLst>
                          </p:cTn>
                        </p:par>
                        <p:par>
                          <p:cTn id="20" fill="hold">
                            <p:stCondLst>
                              <p:cond delay="3500"/>
                            </p:stCondLst>
                            <p:childTnLst>
                              <p:par>
                                <p:cTn id="21" presetID="22" presetClass="entr" presetSubtype="8" fill="hold" nodeType="afterEffect">
                                  <p:stCondLst>
                                    <p:cond delay="500"/>
                                  </p:stCondLst>
                                  <p:childTnLst>
                                    <p:set>
                                      <p:cBhvr>
                                        <p:cTn id="22" dur="1" fill="hold">
                                          <p:stCondLst>
                                            <p:cond delay="0"/>
                                          </p:stCondLst>
                                        </p:cTn>
                                        <p:tgtEl>
                                          <p:spTgt spid="287747">
                                            <p:txEl>
                                              <p:pRg st="3" end="3"/>
                                            </p:txEl>
                                          </p:spTgt>
                                        </p:tgtEl>
                                        <p:attrNameLst>
                                          <p:attrName>style.visibility</p:attrName>
                                        </p:attrNameLst>
                                      </p:cBhvr>
                                      <p:to>
                                        <p:strVal val="visible"/>
                                      </p:to>
                                    </p:set>
                                    <p:animEffect transition="in" filter="wipe(left)">
                                      <p:cBhvr>
                                        <p:cTn id="23" dur="500"/>
                                        <p:tgtEl>
                                          <p:spTgt spid="287747">
                                            <p:txEl>
                                              <p:pRg st="3" end="3"/>
                                            </p:txEl>
                                          </p:spTgt>
                                        </p:tgtEl>
                                      </p:cBhvr>
                                    </p:animEffect>
                                  </p:childTnLst>
                                </p:cTn>
                              </p:par>
                            </p:childTnLst>
                          </p:cTn>
                        </p:par>
                        <p:par>
                          <p:cTn id="24" fill="hold">
                            <p:stCondLst>
                              <p:cond delay="4500"/>
                            </p:stCondLst>
                            <p:childTnLst>
                              <p:par>
                                <p:cTn id="25" presetID="22" presetClass="entr" presetSubtype="8" fill="hold" nodeType="afterEffect">
                                  <p:stCondLst>
                                    <p:cond delay="500"/>
                                  </p:stCondLst>
                                  <p:childTnLst>
                                    <p:set>
                                      <p:cBhvr>
                                        <p:cTn id="26" dur="1" fill="hold">
                                          <p:stCondLst>
                                            <p:cond delay="0"/>
                                          </p:stCondLst>
                                        </p:cTn>
                                        <p:tgtEl>
                                          <p:spTgt spid="287747">
                                            <p:txEl>
                                              <p:pRg st="4" end="4"/>
                                            </p:txEl>
                                          </p:spTgt>
                                        </p:tgtEl>
                                        <p:attrNameLst>
                                          <p:attrName>style.visibility</p:attrName>
                                        </p:attrNameLst>
                                      </p:cBhvr>
                                      <p:to>
                                        <p:strVal val="visible"/>
                                      </p:to>
                                    </p:set>
                                    <p:animEffect transition="in" filter="wipe(left)">
                                      <p:cBhvr>
                                        <p:cTn id="27" dur="500"/>
                                        <p:tgtEl>
                                          <p:spTgt spid="287747">
                                            <p:txEl>
                                              <p:pRg st="4" end="4"/>
                                            </p:txEl>
                                          </p:spTgt>
                                        </p:tgtEl>
                                      </p:cBhvr>
                                    </p:animEffect>
                                  </p:childTnLst>
                                </p:cTn>
                              </p:par>
                            </p:childTnLst>
                          </p:cTn>
                        </p:par>
                        <p:par>
                          <p:cTn id="28" fill="hold">
                            <p:stCondLst>
                              <p:cond delay="5500"/>
                            </p:stCondLst>
                            <p:childTnLst>
                              <p:par>
                                <p:cTn id="29" presetID="22" presetClass="entr" presetSubtype="8" fill="hold" nodeType="afterEffect">
                                  <p:stCondLst>
                                    <p:cond delay="500"/>
                                  </p:stCondLst>
                                  <p:childTnLst>
                                    <p:set>
                                      <p:cBhvr>
                                        <p:cTn id="30" dur="1" fill="hold">
                                          <p:stCondLst>
                                            <p:cond delay="0"/>
                                          </p:stCondLst>
                                        </p:cTn>
                                        <p:tgtEl>
                                          <p:spTgt spid="287747">
                                            <p:txEl>
                                              <p:pRg st="5" end="5"/>
                                            </p:txEl>
                                          </p:spTgt>
                                        </p:tgtEl>
                                        <p:attrNameLst>
                                          <p:attrName>style.visibility</p:attrName>
                                        </p:attrNameLst>
                                      </p:cBhvr>
                                      <p:to>
                                        <p:strVal val="visible"/>
                                      </p:to>
                                    </p:set>
                                    <p:animEffect transition="in" filter="wipe(left)">
                                      <p:cBhvr>
                                        <p:cTn id="31" dur="500"/>
                                        <p:tgtEl>
                                          <p:spTgt spid="287747">
                                            <p:txEl>
                                              <p:pRg st="5" end="5"/>
                                            </p:txEl>
                                          </p:spTgt>
                                        </p:tgtEl>
                                      </p:cBhvr>
                                    </p:animEffect>
                                  </p:childTnLst>
                                </p:cTn>
                              </p:par>
                            </p:childTnLst>
                          </p:cTn>
                        </p:par>
                        <p:par>
                          <p:cTn id="32" fill="hold">
                            <p:stCondLst>
                              <p:cond delay="6500"/>
                            </p:stCondLst>
                            <p:childTnLst>
                              <p:par>
                                <p:cTn id="33" presetID="22" presetClass="entr" presetSubtype="8" fill="hold" nodeType="afterEffect">
                                  <p:stCondLst>
                                    <p:cond delay="500"/>
                                  </p:stCondLst>
                                  <p:childTnLst>
                                    <p:set>
                                      <p:cBhvr>
                                        <p:cTn id="34" dur="1" fill="hold">
                                          <p:stCondLst>
                                            <p:cond delay="0"/>
                                          </p:stCondLst>
                                        </p:cTn>
                                        <p:tgtEl>
                                          <p:spTgt spid="287747">
                                            <p:txEl>
                                              <p:pRg st="6" end="6"/>
                                            </p:txEl>
                                          </p:spTgt>
                                        </p:tgtEl>
                                        <p:attrNameLst>
                                          <p:attrName>style.visibility</p:attrName>
                                        </p:attrNameLst>
                                      </p:cBhvr>
                                      <p:to>
                                        <p:strVal val="visible"/>
                                      </p:to>
                                    </p:set>
                                    <p:animEffect transition="in" filter="wipe(left)">
                                      <p:cBhvr>
                                        <p:cTn id="35" dur="500"/>
                                        <p:tgtEl>
                                          <p:spTgt spid="287747">
                                            <p:txEl>
                                              <p:pRg st="6" end="6"/>
                                            </p:txEl>
                                          </p:spTgt>
                                        </p:tgtEl>
                                      </p:cBhvr>
                                    </p:animEffect>
                                  </p:childTnLst>
                                </p:cTn>
                              </p:par>
                            </p:childTnLst>
                          </p:cTn>
                        </p:par>
                        <p:par>
                          <p:cTn id="36" fill="hold">
                            <p:stCondLst>
                              <p:cond delay="7500"/>
                            </p:stCondLst>
                            <p:childTnLst>
                              <p:par>
                                <p:cTn id="37" presetID="22" presetClass="entr" presetSubtype="8" fill="hold" nodeType="afterEffect">
                                  <p:stCondLst>
                                    <p:cond delay="500"/>
                                  </p:stCondLst>
                                  <p:childTnLst>
                                    <p:set>
                                      <p:cBhvr>
                                        <p:cTn id="38" dur="1" fill="hold">
                                          <p:stCondLst>
                                            <p:cond delay="0"/>
                                          </p:stCondLst>
                                        </p:cTn>
                                        <p:tgtEl>
                                          <p:spTgt spid="287747">
                                            <p:txEl>
                                              <p:pRg st="7" end="7"/>
                                            </p:txEl>
                                          </p:spTgt>
                                        </p:tgtEl>
                                        <p:attrNameLst>
                                          <p:attrName>style.visibility</p:attrName>
                                        </p:attrNameLst>
                                      </p:cBhvr>
                                      <p:to>
                                        <p:strVal val="visible"/>
                                      </p:to>
                                    </p:set>
                                    <p:animEffect transition="in" filter="wipe(left)">
                                      <p:cBhvr>
                                        <p:cTn id="39" dur="500"/>
                                        <p:tgtEl>
                                          <p:spTgt spid="287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338FF3-490B-41C2-89F7-11EECAFFE9E4}"/>
              </a:ext>
            </a:extLst>
          </p:cNvPr>
          <p:cNvSpPr>
            <a:spLocks noGrp="1"/>
          </p:cNvSpPr>
          <p:nvPr>
            <p:ph type="title"/>
          </p:nvPr>
        </p:nvSpPr>
        <p:spPr>
          <a:xfrm>
            <a:off x="0" y="0"/>
            <a:ext cx="9144000" cy="1325563"/>
          </a:xfrm>
        </p:spPr>
        <p:txBody>
          <a:bodyPr rtlCol="0">
            <a:normAutofit/>
          </a:bodyPr>
          <a:lstStyle/>
          <a:p>
            <a:pPr eaLnBrk="1" fontAlgn="auto" hangingPunct="1">
              <a:spcAft>
                <a:spcPts val="0"/>
              </a:spcAft>
              <a:defRPr/>
            </a:pPr>
            <a:r>
              <a:rPr lang="en-US" dirty="0"/>
              <a:t>What Is “Value-Add”? </a:t>
            </a:r>
          </a:p>
        </p:txBody>
      </p:sp>
      <p:sp>
        <p:nvSpPr>
          <p:cNvPr id="288771" name="Content Placeholder 3">
            <a:extLst>
              <a:ext uri="{FF2B5EF4-FFF2-40B4-BE49-F238E27FC236}">
                <a16:creationId xmlns:a16="http://schemas.microsoft.com/office/drawing/2014/main" id="{5A890868-16BC-48FD-8B8B-6C533DF45D81}"/>
              </a:ext>
            </a:extLst>
          </p:cNvPr>
          <p:cNvSpPr>
            <a:spLocks noGrp="1" noChangeArrowheads="1"/>
          </p:cNvSpPr>
          <p:nvPr>
            <p:ph idx="1"/>
          </p:nvPr>
        </p:nvSpPr>
        <p:spPr>
          <a:xfrm>
            <a:off x="123825" y="1335088"/>
            <a:ext cx="8863013" cy="5037137"/>
          </a:xfrm>
          <a:solidFill>
            <a:schemeClr val="bg1"/>
          </a:solidFill>
        </p:spPr>
        <p:txBody>
          <a:bodyPr/>
          <a:lstStyle/>
          <a:p>
            <a:pPr eaLnBrk="1" hangingPunct="1">
              <a:spcBef>
                <a:spcPts val="1800"/>
              </a:spcBef>
              <a:spcAft>
                <a:spcPts val="0"/>
              </a:spcAft>
            </a:pPr>
            <a:r>
              <a:rPr lang="en-US" altLang="en-US" sz="2400" dirty="0"/>
              <a:t>Participate in patriotic programs in the community.</a:t>
            </a:r>
          </a:p>
          <a:p>
            <a:pPr eaLnBrk="1" hangingPunct="1">
              <a:spcBef>
                <a:spcPts val="1800"/>
              </a:spcBef>
              <a:spcAft>
                <a:spcPts val="0"/>
              </a:spcAft>
            </a:pPr>
            <a:r>
              <a:rPr lang="en-US" altLang="en-US" sz="2400" dirty="0"/>
              <a:t>Sponsor licensed childcare or afterschool care in the community.</a:t>
            </a:r>
          </a:p>
          <a:p>
            <a:pPr eaLnBrk="1" hangingPunct="1">
              <a:spcBef>
                <a:spcPts val="1800"/>
              </a:spcBef>
              <a:spcAft>
                <a:spcPts val="0"/>
              </a:spcAft>
            </a:pPr>
            <a:r>
              <a:rPr lang="en-US" altLang="en-US" sz="2400" dirty="0"/>
              <a:t>Participate in local food bank activities.</a:t>
            </a:r>
          </a:p>
          <a:p>
            <a:pPr eaLnBrk="1" hangingPunct="1">
              <a:spcBef>
                <a:spcPts val="1800"/>
              </a:spcBef>
              <a:spcAft>
                <a:spcPts val="0"/>
              </a:spcAft>
            </a:pPr>
            <a:r>
              <a:rPr lang="en-US" altLang="en-US" sz="2400" dirty="0"/>
              <a:t>Start a civic leadership development program.</a:t>
            </a:r>
          </a:p>
          <a:p>
            <a:pPr eaLnBrk="1" hangingPunct="1">
              <a:spcBef>
                <a:spcPts val="1800"/>
              </a:spcBef>
              <a:spcAft>
                <a:spcPts val="0"/>
              </a:spcAft>
            </a:pPr>
            <a:r>
              <a:rPr lang="en-US" altLang="en-US" sz="2400" dirty="0"/>
              <a:t>Sponsor / host a series of health programs with the local public health department.</a:t>
            </a:r>
          </a:p>
          <a:p>
            <a:pPr eaLnBrk="1" hangingPunct="1">
              <a:spcBef>
                <a:spcPts val="1800"/>
              </a:spcBef>
              <a:spcAft>
                <a:spcPts val="0"/>
              </a:spcAft>
            </a:pPr>
            <a:r>
              <a:rPr lang="en-US" altLang="en-US" sz="2400" dirty="0"/>
              <a:t>Sponsor an annual recognition program for First Responders.</a:t>
            </a:r>
          </a:p>
          <a:p>
            <a:pPr eaLnBrk="1" hangingPunct="1">
              <a:spcBef>
                <a:spcPts val="1800"/>
              </a:spcBef>
              <a:spcAft>
                <a:spcPts val="0"/>
              </a:spcAft>
            </a:pPr>
            <a:r>
              <a:rPr lang="en-US" altLang="en-US" sz="2400" dirty="0"/>
              <a:t>Build a sports field or complex for youth athletics such as soccer or softball.</a:t>
            </a:r>
          </a:p>
          <a:p>
            <a:pPr eaLnBrk="1" hangingPunct="1">
              <a:spcBef>
                <a:spcPts val="1800"/>
              </a:spcBef>
              <a:spcAft>
                <a:spcPts val="0"/>
              </a:spcAft>
            </a:pPr>
            <a:r>
              <a:rPr lang="en-US" sz="2400" dirty="0"/>
              <a:t>Send Christmas cards to overseas military personnel.</a:t>
            </a:r>
          </a:p>
        </p:txBody>
      </p:sp>
      <p:sp>
        <p:nvSpPr>
          <p:cNvPr id="2" name="Footer Placeholder 1">
            <a:extLst>
              <a:ext uri="{FF2B5EF4-FFF2-40B4-BE49-F238E27FC236}">
                <a16:creationId xmlns:a16="http://schemas.microsoft.com/office/drawing/2014/main" id="{3D2D4548-E769-4175-8807-CAADB2F11D8C}"/>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BCD54C8C-60C0-463B-9652-E2DC9E7B0872}"/>
              </a:ext>
            </a:extLst>
          </p:cNvPr>
          <p:cNvSpPr>
            <a:spLocks noGrp="1"/>
          </p:cNvSpPr>
          <p:nvPr>
            <p:ph type="sldNum" sz="quarter" idx="12"/>
          </p:nvPr>
        </p:nvSpPr>
        <p:spPr/>
        <p:txBody>
          <a:bodyPr/>
          <a:lstStyle/>
          <a:p>
            <a:pPr>
              <a:defRPr/>
            </a:pPr>
            <a:fld id="{040A535C-7134-4B46-8BD6-29A9A8D4D1DC}" type="slidenum">
              <a:rPr lang="en-US" smtClean="0"/>
              <a:pPr>
                <a:defRPr/>
              </a:pPr>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500"/>
                                  </p:stCondLst>
                                  <p:childTnLst>
                                    <p:set>
                                      <p:cBhvr>
                                        <p:cTn id="10" dur="1" fill="hold">
                                          <p:stCondLst>
                                            <p:cond delay="0"/>
                                          </p:stCondLst>
                                        </p:cTn>
                                        <p:tgtEl>
                                          <p:spTgt spid="288771">
                                            <p:txEl>
                                              <p:pRg st="0" end="0"/>
                                            </p:txEl>
                                          </p:spTgt>
                                        </p:tgtEl>
                                        <p:attrNameLst>
                                          <p:attrName>style.visibility</p:attrName>
                                        </p:attrNameLst>
                                      </p:cBhvr>
                                      <p:to>
                                        <p:strVal val="visible"/>
                                      </p:to>
                                    </p:set>
                                    <p:animEffect transition="in" filter="wipe(left)">
                                      <p:cBhvr>
                                        <p:cTn id="11" dur="500"/>
                                        <p:tgtEl>
                                          <p:spTgt spid="288771">
                                            <p:txEl>
                                              <p:pRg st="0" end="0"/>
                                            </p:txEl>
                                          </p:spTgt>
                                        </p:tgtEl>
                                      </p:cBhvr>
                                    </p:animEffect>
                                  </p:childTnLst>
                                </p:cTn>
                              </p:par>
                            </p:childTnLst>
                          </p:cTn>
                        </p:par>
                        <p:par>
                          <p:cTn id="12" fill="hold">
                            <p:stCondLst>
                              <p:cond delay="1500"/>
                            </p:stCondLst>
                            <p:childTnLst>
                              <p:par>
                                <p:cTn id="13" presetID="22" presetClass="entr" presetSubtype="8" fill="hold" nodeType="afterEffect">
                                  <p:stCondLst>
                                    <p:cond delay="500"/>
                                  </p:stCondLst>
                                  <p:childTnLst>
                                    <p:set>
                                      <p:cBhvr>
                                        <p:cTn id="14" dur="1" fill="hold">
                                          <p:stCondLst>
                                            <p:cond delay="0"/>
                                          </p:stCondLst>
                                        </p:cTn>
                                        <p:tgtEl>
                                          <p:spTgt spid="288771">
                                            <p:txEl>
                                              <p:pRg st="1" end="1"/>
                                            </p:txEl>
                                          </p:spTgt>
                                        </p:tgtEl>
                                        <p:attrNameLst>
                                          <p:attrName>style.visibility</p:attrName>
                                        </p:attrNameLst>
                                      </p:cBhvr>
                                      <p:to>
                                        <p:strVal val="visible"/>
                                      </p:to>
                                    </p:set>
                                    <p:animEffect transition="in" filter="wipe(left)">
                                      <p:cBhvr>
                                        <p:cTn id="15" dur="500"/>
                                        <p:tgtEl>
                                          <p:spTgt spid="288771">
                                            <p:txEl>
                                              <p:pRg st="1" end="1"/>
                                            </p:txEl>
                                          </p:spTgt>
                                        </p:tgtEl>
                                      </p:cBhvr>
                                    </p:animEffect>
                                  </p:childTnLst>
                                </p:cTn>
                              </p:par>
                            </p:childTnLst>
                          </p:cTn>
                        </p:par>
                        <p:par>
                          <p:cTn id="16" fill="hold">
                            <p:stCondLst>
                              <p:cond delay="2500"/>
                            </p:stCondLst>
                            <p:childTnLst>
                              <p:par>
                                <p:cTn id="17" presetID="22" presetClass="entr" presetSubtype="8" fill="hold" nodeType="afterEffect">
                                  <p:stCondLst>
                                    <p:cond delay="500"/>
                                  </p:stCondLst>
                                  <p:childTnLst>
                                    <p:set>
                                      <p:cBhvr>
                                        <p:cTn id="18" dur="1" fill="hold">
                                          <p:stCondLst>
                                            <p:cond delay="0"/>
                                          </p:stCondLst>
                                        </p:cTn>
                                        <p:tgtEl>
                                          <p:spTgt spid="288771">
                                            <p:txEl>
                                              <p:pRg st="2" end="2"/>
                                            </p:txEl>
                                          </p:spTgt>
                                        </p:tgtEl>
                                        <p:attrNameLst>
                                          <p:attrName>style.visibility</p:attrName>
                                        </p:attrNameLst>
                                      </p:cBhvr>
                                      <p:to>
                                        <p:strVal val="visible"/>
                                      </p:to>
                                    </p:set>
                                    <p:animEffect transition="in" filter="wipe(left)">
                                      <p:cBhvr>
                                        <p:cTn id="19" dur="500"/>
                                        <p:tgtEl>
                                          <p:spTgt spid="288771">
                                            <p:txEl>
                                              <p:pRg st="2" end="2"/>
                                            </p:txEl>
                                          </p:spTgt>
                                        </p:tgtEl>
                                      </p:cBhvr>
                                    </p:animEffect>
                                  </p:childTnLst>
                                </p:cTn>
                              </p:par>
                            </p:childTnLst>
                          </p:cTn>
                        </p:par>
                        <p:par>
                          <p:cTn id="20" fill="hold">
                            <p:stCondLst>
                              <p:cond delay="3500"/>
                            </p:stCondLst>
                            <p:childTnLst>
                              <p:par>
                                <p:cTn id="21" presetID="22" presetClass="entr" presetSubtype="8" fill="hold" nodeType="afterEffect">
                                  <p:stCondLst>
                                    <p:cond delay="500"/>
                                  </p:stCondLst>
                                  <p:childTnLst>
                                    <p:set>
                                      <p:cBhvr>
                                        <p:cTn id="22" dur="1" fill="hold">
                                          <p:stCondLst>
                                            <p:cond delay="0"/>
                                          </p:stCondLst>
                                        </p:cTn>
                                        <p:tgtEl>
                                          <p:spTgt spid="288771">
                                            <p:txEl>
                                              <p:pRg st="3" end="3"/>
                                            </p:txEl>
                                          </p:spTgt>
                                        </p:tgtEl>
                                        <p:attrNameLst>
                                          <p:attrName>style.visibility</p:attrName>
                                        </p:attrNameLst>
                                      </p:cBhvr>
                                      <p:to>
                                        <p:strVal val="visible"/>
                                      </p:to>
                                    </p:set>
                                    <p:animEffect transition="in" filter="wipe(left)">
                                      <p:cBhvr>
                                        <p:cTn id="23" dur="500"/>
                                        <p:tgtEl>
                                          <p:spTgt spid="288771">
                                            <p:txEl>
                                              <p:pRg st="3" end="3"/>
                                            </p:txEl>
                                          </p:spTgt>
                                        </p:tgtEl>
                                      </p:cBhvr>
                                    </p:animEffect>
                                  </p:childTnLst>
                                </p:cTn>
                              </p:par>
                            </p:childTnLst>
                          </p:cTn>
                        </p:par>
                        <p:par>
                          <p:cTn id="24" fill="hold">
                            <p:stCondLst>
                              <p:cond delay="4500"/>
                            </p:stCondLst>
                            <p:childTnLst>
                              <p:par>
                                <p:cTn id="25" presetID="22" presetClass="entr" presetSubtype="8" fill="hold" nodeType="afterEffect">
                                  <p:stCondLst>
                                    <p:cond delay="500"/>
                                  </p:stCondLst>
                                  <p:childTnLst>
                                    <p:set>
                                      <p:cBhvr>
                                        <p:cTn id="26" dur="1" fill="hold">
                                          <p:stCondLst>
                                            <p:cond delay="0"/>
                                          </p:stCondLst>
                                        </p:cTn>
                                        <p:tgtEl>
                                          <p:spTgt spid="288771">
                                            <p:txEl>
                                              <p:pRg st="4" end="4"/>
                                            </p:txEl>
                                          </p:spTgt>
                                        </p:tgtEl>
                                        <p:attrNameLst>
                                          <p:attrName>style.visibility</p:attrName>
                                        </p:attrNameLst>
                                      </p:cBhvr>
                                      <p:to>
                                        <p:strVal val="visible"/>
                                      </p:to>
                                    </p:set>
                                    <p:animEffect transition="in" filter="wipe(left)">
                                      <p:cBhvr>
                                        <p:cTn id="27" dur="500"/>
                                        <p:tgtEl>
                                          <p:spTgt spid="288771">
                                            <p:txEl>
                                              <p:pRg st="4" end="4"/>
                                            </p:txEl>
                                          </p:spTgt>
                                        </p:tgtEl>
                                      </p:cBhvr>
                                    </p:animEffect>
                                  </p:childTnLst>
                                </p:cTn>
                              </p:par>
                            </p:childTnLst>
                          </p:cTn>
                        </p:par>
                        <p:par>
                          <p:cTn id="28" fill="hold">
                            <p:stCondLst>
                              <p:cond delay="5500"/>
                            </p:stCondLst>
                            <p:childTnLst>
                              <p:par>
                                <p:cTn id="29" presetID="22" presetClass="entr" presetSubtype="8" fill="hold" nodeType="afterEffect">
                                  <p:stCondLst>
                                    <p:cond delay="500"/>
                                  </p:stCondLst>
                                  <p:childTnLst>
                                    <p:set>
                                      <p:cBhvr>
                                        <p:cTn id="30" dur="1" fill="hold">
                                          <p:stCondLst>
                                            <p:cond delay="0"/>
                                          </p:stCondLst>
                                        </p:cTn>
                                        <p:tgtEl>
                                          <p:spTgt spid="288771">
                                            <p:txEl>
                                              <p:pRg st="5" end="5"/>
                                            </p:txEl>
                                          </p:spTgt>
                                        </p:tgtEl>
                                        <p:attrNameLst>
                                          <p:attrName>style.visibility</p:attrName>
                                        </p:attrNameLst>
                                      </p:cBhvr>
                                      <p:to>
                                        <p:strVal val="visible"/>
                                      </p:to>
                                    </p:set>
                                    <p:animEffect transition="in" filter="wipe(left)">
                                      <p:cBhvr>
                                        <p:cTn id="31" dur="500"/>
                                        <p:tgtEl>
                                          <p:spTgt spid="288771">
                                            <p:txEl>
                                              <p:pRg st="5" end="5"/>
                                            </p:txEl>
                                          </p:spTgt>
                                        </p:tgtEl>
                                      </p:cBhvr>
                                    </p:animEffect>
                                  </p:childTnLst>
                                </p:cTn>
                              </p:par>
                            </p:childTnLst>
                          </p:cTn>
                        </p:par>
                        <p:par>
                          <p:cTn id="32" fill="hold">
                            <p:stCondLst>
                              <p:cond delay="6500"/>
                            </p:stCondLst>
                            <p:childTnLst>
                              <p:par>
                                <p:cTn id="33" presetID="22" presetClass="entr" presetSubtype="8" fill="hold" nodeType="afterEffect">
                                  <p:stCondLst>
                                    <p:cond delay="500"/>
                                  </p:stCondLst>
                                  <p:childTnLst>
                                    <p:set>
                                      <p:cBhvr>
                                        <p:cTn id="34" dur="1" fill="hold">
                                          <p:stCondLst>
                                            <p:cond delay="0"/>
                                          </p:stCondLst>
                                        </p:cTn>
                                        <p:tgtEl>
                                          <p:spTgt spid="288771">
                                            <p:txEl>
                                              <p:pRg st="6" end="6"/>
                                            </p:txEl>
                                          </p:spTgt>
                                        </p:tgtEl>
                                        <p:attrNameLst>
                                          <p:attrName>style.visibility</p:attrName>
                                        </p:attrNameLst>
                                      </p:cBhvr>
                                      <p:to>
                                        <p:strVal val="visible"/>
                                      </p:to>
                                    </p:set>
                                    <p:animEffect transition="in" filter="wipe(left)">
                                      <p:cBhvr>
                                        <p:cTn id="35" dur="500"/>
                                        <p:tgtEl>
                                          <p:spTgt spid="288771">
                                            <p:txEl>
                                              <p:pRg st="6" end="6"/>
                                            </p:txEl>
                                          </p:spTgt>
                                        </p:tgtEl>
                                      </p:cBhvr>
                                    </p:animEffect>
                                  </p:childTnLst>
                                </p:cTn>
                              </p:par>
                            </p:childTnLst>
                          </p:cTn>
                        </p:par>
                        <p:par>
                          <p:cTn id="36" fill="hold">
                            <p:stCondLst>
                              <p:cond delay="7500"/>
                            </p:stCondLst>
                            <p:childTnLst>
                              <p:par>
                                <p:cTn id="37" presetID="22" presetClass="entr" presetSubtype="8" fill="hold" nodeType="afterEffect">
                                  <p:stCondLst>
                                    <p:cond delay="500"/>
                                  </p:stCondLst>
                                  <p:childTnLst>
                                    <p:set>
                                      <p:cBhvr>
                                        <p:cTn id="38" dur="1" fill="hold">
                                          <p:stCondLst>
                                            <p:cond delay="0"/>
                                          </p:stCondLst>
                                        </p:cTn>
                                        <p:tgtEl>
                                          <p:spTgt spid="288771">
                                            <p:txEl>
                                              <p:pRg st="7" end="7"/>
                                            </p:txEl>
                                          </p:spTgt>
                                        </p:tgtEl>
                                        <p:attrNameLst>
                                          <p:attrName>style.visibility</p:attrName>
                                        </p:attrNameLst>
                                      </p:cBhvr>
                                      <p:to>
                                        <p:strVal val="visible"/>
                                      </p:to>
                                    </p:set>
                                    <p:animEffect transition="in" filter="wipe(left)">
                                      <p:cBhvr>
                                        <p:cTn id="39" dur="500"/>
                                        <p:tgtEl>
                                          <p:spTgt spid="288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338FF3-490B-41C2-89F7-11EECAFFE9E4}"/>
              </a:ext>
            </a:extLst>
          </p:cNvPr>
          <p:cNvSpPr>
            <a:spLocks noGrp="1"/>
          </p:cNvSpPr>
          <p:nvPr>
            <p:ph type="title"/>
          </p:nvPr>
        </p:nvSpPr>
        <p:spPr>
          <a:xfrm>
            <a:off x="0" y="0"/>
            <a:ext cx="9144000" cy="1325563"/>
          </a:xfrm>
        </p:spPr>
        <p:txBody>
          <a:bodyPr rtlCol="0">
            <a:normAutofit/>
          </a:bodyPr>
          <a:lstStyle/>
          <a:p>
            <a:pPr eaLnBrk="1" fontAlgn="auto" hangingPunct="1">
              <a:spcAft>
                <a:spcPts val="0"/>
              </a:spcAft>
              <a:defRPr/>
            </a:pPr>
            <a:r>
              <a:rPr lang="en-US" dirty="0"/>
              <a:t>What Is “Value-Add”? </a:t>
            </a:r>
          </a:p>
        </p:txBody>
      </p:sp>
      <p:sp>
        <p:nvSpPr>
          <p:cNvPr id="288771" name="Content Placeholder 3">
            <a:extLst>
              <a:ext uri="{FF2B5EF4-FFF2-40B4-BE49-F238E27FC236}">
                <a16:creationId xmlns:a16="http://schemas.microsoft.com/office/drawing/2014/main" id="{5A890868-16BC-48FD-8B8B-6C533DF45D81}"/>
              </a:ext>
            </a:extLst>
          </p:cNvPr>
          <p:cNvSpPr>
            <a:spLocks noGrp="1" noChangeArrowheads="1"/>
          </p:cNvSpPr>
          <p:nvPr>
            <p:ph idx="1"/>
          </p:nvPr>
        </p:nvSpPr>
        <p:spPr>
          <a:xfrm>
            <a:off x="123825" y="1335088"/>
            <a:ext cx="8863013" cy="5037137"/>
          </a:xfrm>
          <a:solidFill>
            <a:schemeClr val="bg1"/>
          </a:solidFill>
        </p:spPr>
        <p:txBody>
          <a:bodyPr/>
          <a:lstStyle/>
          <a:p>
            <a:pPr eaLnBrk="1" hangingPunct="1">
              <a:spcBef>
                <a:spcPts val="1800"/>
              </a:spcBef>
              <a:spcAft>
                <a:spcPts val="0"/>
              </a:spcAft>
            </a:pPr>
            <a:r>
              <a:rPr lang="en-US" sz="2400" dirty="0"/>
              <a:t>Participate in Trick-or-Trunk at church or with 1</a:t>
            </a:r>
            <a:r>
              <a:rPr lang="en-US" sz="2400" baseline="30000" dirty="0"/>
              <a:t>st</a:t>
            </a:r>
            <a:r>
              <a:rPr lang="en-US" sz="2400" dirty="0"/>
              <a:t> Responders.</a:t>
            </a:r>
          </a:p>
          <a:p>
            <a:pPr eaLnBrk="1" hangingPunct="1">
              <a:spcBef>
                <a:spcPts val="1800"/>
              </a:spcBef>
              <a:spcAft>
                <a:spcPts val="0"/>
              </a:spcAft>
            </a:pPr>
            <a:r>
              <a:rPr lang="en-US" altLang="en-US" sz="2400" dirty="0"/>
              <a:t>Co-sponsor “Welcome Home, Troops” program for returning military personnel.</a:t>
            </a:r>
          </a:p>
          <a:p>
            <a:pPr eaLnBrk="1" hangingPunct="1">
              <a:spcBef>
                <a:spcPts val="1800"/>
              </a:spcBef>
              <a:spcAft>
                <a:spcPts val="0"/>
              </a:spcAft>
            </a:pPr>
            <a:r>
              <a:rPr lang="en-US" sz="2400" dirty="0"/>
              <a:t>Support programs for wounded Veterans and injured First Responders.</a:t>
            </a:r>
          </a:p>
          <a:p>
            <a:pPr eaLnBrk="1" hangingPunct="1">
              <a:spcBef>
                <a:spcPts val="1800"/>
              </a:spcBef>
              <a:spcAft>
                <a:spcPts val="0"/>
              </a:spcAft>
            </a:pPr>
            <a:r>
              <a:rPr lang="en-US" sz="2400" dirty="0"/>
              <a:t>Co-sponsor an immunization clinic:</a:t>
            </a:r>
          </a:p>
          <a:p>
            <a:pPr marL="346075" lvl="1" indent="-171450" eaLnBrk="1" hangingPunct="1">
              <a:spcBef>
                <a:spcPts val="1800"/>
              </a:spcBef>
              <a:spcAft>
                <a:spcPts val="0"/>
              </a:spcAft>
            </a:pPr>
            <a:r>
              <a:rPr lang="en-US" sz="2100" dirty="0"/>
              <a:t>State-required vaccinations in pre-school clinics.</a:t>
            </a:r>
          </a:p>
          <a:p>
            <a:pPr marL="346075" lvl="1" indent="-171450" eaLnBrk="1" hangingPunct="1">
              <a:spcBef>
                <a:spcPts val="1800"/>
              </a:spcBef>
              <a:spcAft>
                <a:spcPts val="0"/>
              </a:spcAft>
            </a:pPr>
            <a:r>
              <a:rPr lang="en-US" sz="2100" dirty="0"/>
              <a:t>Flu and pneumonia vaccinations in late fall.</a:t>
            </a:r>
          </a:p>
          <a:p>
            <a:pPr marL="346075" lvl="1" indent="-171450" eaLnBrk="1" hangingPunct="1">
              <a:spcBef>
                <a:spcPts val="1800"/>
              </a:spcBef>
              <a:spcAft>
                <a:spcPts val="0"/>
              </a:spcAft>
            </a:pPr>
            <a:r>
              <a:rPr lang="en-US" sz="2100" dirty="0"/>
              <a:t>Shingles in spring.</a:t>
            </a:r>
          </a:p>
          <a:p>
            <a:pPr marL="171053" eaLnBrk="1" hangingPunct="1">
              <a:spcBef>
                <a:spcPts val="1800"/>
              </a:spcBef>
              <a:spcAft>
                <a:spcPts val="0"/>
              </a:spcAft>
            </a:pPr>
            <a:r>
              <a:rPr lang="en-US" sz="2400" dirty="0"/>
              <a:t>House of Faith – </a:t>
            </a:r>
            <a:r>
              <a:rPr lang="en-US" sz="2000" dirty="0"/>
              <a:t>Rachel </a:t>
            </a:r>
            <a:r>
              <a:rPr lang="en-US" sz="2000" dirty="0" err="1"/>
              <a:t>Menchaca’s</a:t>
            </a:r>
            <a:r>
              <a:rPr lang="en-US" sz="2000" dirty="0"/>
              <a:t> program to save kids</a:t>
            </a:r>
            <a:r>
              <a:rPr lang="en-US" sz="2400" dirty="0"/>
              <a:t>.</a:t>
            </a:r>
          </a:p>
          <a:p>
            <a:pPr eaLnBrk="1" hangingPunct="1">
              <a:spcBef>
                <a:spcPts val="1800"/>
              </a:spcBef>
              <a:spcAft>
                <a:spcPts val="0"/>
              </a:spcAft>
            </a:pPr>
            <a:endParaRPr lang="en-US" sz="2400" dirty="0"/>
          </a:p>
        </p:txBody>
      </p:sp>
      <p:sp>
        <p:nvSpPr>
          <p:cNvPr id="2" name="Footer Placeholder 1">
            <a:extLst>
              <a:ext uri="{FF2B5EF4-FFF2-40B4-BE49-F238E27FC236}">
                <a16:creationId xmlns:a16="http://schemas.microsoft.com/office/drawing/2014/main" id="{3D2D4548-E769-4175-8807-CAADB2F11D8C}"/>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BCD54C8C-60C0-463B-9652-E2DC9E7B0872}"/>
              </a:ext>
            </a:extLst>
          </p:cNvPr>
          <p:cNvSpPr>
            <a:spLocks noGrp="1"/>
          </p:cNvSpPr>
          <p:nvPr>
            <p:ph type="sldNum" sz="quarter" idx="12"/>
          </p:nvPr>
        </p:nvSpPr>
        <p:spPr/>
        <p:txBody>
          <a:bodyPr/>
          <a:lstStyle/>
          <a:p>
            <a:pPr>
              <a:defRPr/>
            </a:pPr>
            <a:fld id="{040A535C-7134-4B46-8BD6-29A9A8D4D1DC}" type="slidenum">
              <a:rPr lang="en-US" smtClean="0"/>
              <a:pPr>
                <a:defRPr/>
              </a:pPr>
              <a:t>28</a:t>
            </a:fld>
            <a:endParaRPr lang="en-US" dirty="0"/>
          </a:p>
        </p:txBody>
      </p:sp>
    </p:spTree>
    <p:extLst>
      <p:ext uri="{BB962C8B-B14F-4D97-AF65-F5344CB8AC3E}">
        <p14:creationId xmlns:p14="http://schemas.microsoft.com/office/powerpoint/2010/main" val="276237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500"/>
                                  </p:stCondLst>
                                  <p:childTnLst>
                                    <p:set>
                                      <p:cBhvr>
                                        <p:cTn id="10" dur="1" fill="hold">
                                          <p:stCondLst>
                                            <p:cond delay="0"/>
                                          </p:stCondLst>
                                        </p:cTn>
                                        <p:tgtEl>
                                          <p:spTgt spid="288771">
                                            <p:txEl>
                                              <p:pRg st="0" end="0"/>
                                            </p:txEl>
                                          </p:spTgt>
                                        </p:tgtEl>
                                        <p:attrNameLst>
                                          <p:attrName>style.visibility</p:attrName>
                                        </p:attrNameLst>
                                      </p:cBhvr>
                                      <p:to>
                                        <p:strVal val="visible"/>
                                      </p:to>
                                    </p:set>
                                    <p:animEffect transition="in" filter="wipe(left)">
                                      <p:cBhvr>
                                        <p:cTn id="11" dur="500"/>
                                        <p:tgtEl>
                                          <p:spTgt spid="288771">
                                            <p:txEl>
                                              <p:pRg st="0" end="0"/>
                                            </p:txEl>
                                          </p:spTgt>
                                        </p:tgtEl>
                                      </p:cBhvr>
                                    </p:animEffect>
                                  </p:childTnLst>
                                </p:cTn>
                              </p:par>
                            </p:childTnLst>
                          </p:cTn>
                        </p:par>
                        <p:par>
                          <p:cTn id="12" fill="hold">
                            <p:stCondLst>
                              <p:cond delay="1500"/>
                            </p:stCondLst>
                            <p:childTnLst>
                              <p:par>
                                <p:cTn id="13" presetID="22" presetClass="entr" presetSubtype="8" fill="hold" nodeType="afterEffect">
                                  <p:stCondLst>
                                    <p:cond delay="500"/>
                                  </p:stCondLst>
                                  <p:childTnLst>
                                    <p:set>
                                      <p:cBhvr>
                                        <p:cTn id="14" dur="1" fill="hold">
                                          <p:stCondLst>
                                            <p:cond delay="0"/>
                                          </p:stCondLst>
                                        </p:cTn>
                                        <p:tgtEl>
                                          <p:spTgt spid="288771">
                                            <p:txEl>
                                              <p:pRg st="1" end="1"/>
                                            </p:txEl>
                                          </p:spTgt>
                                        </p:tgtEl>
                                        <p:attrNameLst>
                                          <p:attrName>style.visibility</p:attrName>
                                        </p:attrNameLst>
                                      </p:cBhvr>
                                      <p:to>
                                        <p:strVal val="visible"/>
                                      </p:to>
                                    </p:set>
                                    <p:animEffect transition="in" filter="wipe(left)">
                                      <p:cBhvr>
                                        <p:cTn id="15" dur="500"/>
                                        <p:tgtEl>
                                          <p:spTgt spid="288771">
                                            <p:txEl>
                                              <p:pRg st="1" end="1"/>
                                            </p:txEl>
                                          </p:spTgt>
                                        </p:tgtEl>
                                      </p:cBhvr>
                                    </p:animEffect>
                                  </p:childTnLst>
                                </p:cTn>
                              </p:par>
                            </p:childTnLst>
                          </p:cTn>
                        </p:par>
                        <p:par>
                          <p:cTn id="16" fill="hold">
                            <p:stCondLst>
                              <p:cond delay="2500"/>
                            </p:stCondLst>
                            <p:childTnLst>
                              <p:par>
                                <p:cTn id="17" presetID="22" presetClass="entr" presetSubtype="8" fill="hold" nodeType="afterEffect">
                                  <p:stCondLst>
                                    <p:cond delay="500"/>
                                  </p:stCondLst>
                                  <p:childTnLst>
                                    <p:set>
                                      <p:cBhvr>
                                        <p:cTn id="18" dur="1" fill="hold">
                                          <p:stCondLst>
                                            <p:cond delay="0"/>
                                          </p:stCondLst>
                                        </p:cTn>
                                        <p:tgtEl>
                                          <p:spTgt spid="288771">
                                            <p:txEl>
                                              <p:pRg st="2" end="2"/>
                                            </p:txEl>
                                          </p:spTgt>
                                        </p:tgtEl>
                                        <p:attrNameLst>
                                          <p:attrName>style.visibility</p:attrName>
                                        </p:attrNameLst>
                                      </p:cBhvr>
                                      <p:to>
                                        <p:strVal val="visible"/>
                                      </p:to>
                                    </p:set>
                                    <p:animEffect transition="in" filter="wipe(left)">
                                      <p:cBhvr>
                                        <p:cTn id="19" dur="500"/>
                                        <p:tgtEl>
                                          <p:spTgt spid="288771">
                                            <p:txEl>
                                              <p:pRg st="2" end="2"/>
                                            </p:txEl>
                                          </p:spTgt>
                                        </p:tgtEl>
                                      </p:cBhvr>
                                    </p:animEffect>
                                  </p:childTnLst>
                                </p:cTn>
                              </p:par>
                            </p:childTnLst>
                          </p:cTn>
                        </p:par>
                        <p:par>
                          <p:cTn id="20" fill="hold">
                            <p:stCondLst>
                              <p:cond delay="3500"/>
                            </p:stCondLst>
                            <p:childTnLst>
                              <p:par>
                                <p:cTn id="21" presetID="22" presetClass="entr" presetSubtype="8" fill="hold" nodeType="afterEffect">
                                  <p:stCondLst>
                                    <p:cond delay="500"/>
                                  </p:stCondLst>
                                  <p:childTnLst>
                                    <p:set>
                                      <p:cBhvr>
                                        <p:cTn id="22" dur="1" fill="hold">
                                          <p:stCondLst>
                                            <p:cond delay="0"/>
                                          </p:stCondLst>
                                        </p:cTn>
                                        <p:tgtEl>
                                          <p:spTgt spid="288771">
                                            <p:txEl>
                                              <p:pRg st="3" end="3"/>
                                            </p:txEl>
                                          </p:spTgt>
                                        </p:tgtEl>
                                        <p:attrNameLst>
                                          <p:attrName>style.visibility</p:attrName>
                                        </p:attrNameLst>
                                      </p:cBhvr>
                                      <p:to>
                                        <p:strVal val="visible"/>
                                      </p:to>
                                    </p:set>
                                    <p:animEffect transition="in" filter="wipe(left)">
                                      <p:cBhvr>
                                        <p:cTn id="23" dur="500"/>
                                        <p:tgtEl>
                                          <p:spTgt spid="288771">
                                            <p:txEl>
                                              <p:pRg st="3" end="3"/>
                                            </p:txEl>
                                          </p:spTgt>
                                        </p:tgtEl>
                                      </p:cBhvr>
                                    </p:animEffect>
                                  </p:childTnLst>
                                </p:cTn>
                              </p:par>
                            </p:childTnLst>
                          </p:cTn>
                        </p:par>
                        <p:par>
                          <p:cTn id="24" fill="hold">
                            <p:stCondLst>
                              <p:cond delay="4500"/>
                            </p:stCondLst>
                            <p:childTnLst>
                              <p:par>
                                <p:cTn id="25" presetID="22" presetClass="entr" presetSubtype="8" fill="hold" nodeType="afterEffect">
                                  <p:stCondLst>
                                    <p:cond delay="500"/>
                                  </p:stCondLst>
                                  <p:childTnLst>
                                    <p:set>
                                      <p:cBhvr>
                                        <p:cTn id="26" dur="1" fill="hold">
                                          <p:stCondLst>
                                            <p:cond delay="0"/>
                                          </p:stCondLst>
                                        </p:cTn>
                                        <p:tgtEl>
                                          <p:spTgt spid="288771">
                                            <p:txEl>
                                              <p:pRg st="4" end="4"/>
                                            </p:txEl>
                                          </p:spTgt>
                                        </p:tgtEl>
                                        <p:attrNameLst>
                                          <p:attrName>style.visibility</p:attrName>
                                        </p:attrNameLst>
                                      </p:cBhvr>
                                      <p:to>
                                        <p:strVal val="visible"/>
                                      </p:to>
                                    </p:set>
                                    <p:animEffect transition="in" filter="wipe(left)">
                                      <p:cBhvr>
                                        <p:cTn id="27" dur="500"/>
                                        <p:tgtEl>
                                          <p:spTgt spid="288771">
                                            <p:txEl>
                                              <p:pRg st="4" end="4"/>
                                            </p:txEl>
                                          </p:spTgt>
                                        </p:tgtEl>
                                      </p:cBhvr>
                                    </p:animEffect>
                                  </p:childTnLst>
                                </p:cTn>
                              </p:par>
                            </p:childTnLst>
                          </p:cTn>
                        </p:par>
                        <p:par>
                          <p:cTn id="28" fill="hold">
                            <p:stCondLst>
                              <p:cond delay="5500"/>
                            </p:stCondLst>
                            <p:childTnLst>
                              <p:par>
                                <p:cTn id="29" presetID="22" presetClass="entr" presetSubtype="8" fill="hold" nodeType="afterEffect">
                                  <p:stCondLst>
                                    <p:cond delay="500"/>
                                  </p:stCondLst>
                                  <p:childTnLst>
                                    <p:set>
                                      <p:cBhvr>
                                        <p:cTn id="30" dur="1" fill="hold">
                                          <p:stCondLst>
                                            <p:cond delay="0"/>
                                          </p:stCondLst>
                                        </p:cTn>
                                        <p:tgtEl>
                                          <p:spTgt spid="288771">
                                            <p:txEl>
                                              <p:pRg st="5" end="5"/>
                                            </p:txEl>
                                          </p:spTgt>
                                        </p:tgtEl>
                                        <p:attrNameLst>
                                          <p:attrName>style.visibility</p:attrName>
                                        </p:attrNameLst>
                                      </p:cBhvr>
                                      <p:to>
                                        <p:strVal val="visible"/>
                                      </p:to>
                                    </p:set>
                                    <p:animEffect transition="in" filter="wipe(left)">
                                      <p:cBhvr>
                                        <p:cTn id="31" dur="500"/>
                                        <p:tgtEl>
                                          <p:spTgt spid="288771">
                                            <p:txEl>
                                              <p:pRg st="5" end="5"/>
                                            </p:txEl>
                                          </p:spTgt>
                                        </p:tgtEl>
                                      </p:cBhvr>
                                    </p:animEffect>
                                  </p:childTnLst>
                                </p:cTn>
                              </p:par>
                            </p:childTnLst>
                          </p:cTn>
                        </p:par>
                        <p:par>
                          <p:cTn id="32" fill="hold">
                            <p:stCondLst>
                              <p:cond delay="6500"/>
                            </p:stCondLst>
                            <p:childTnLst>
                              <p:par>
                                <p:cTn id="33" presetID="22" presetClass="entr" presetSubtype="8" fill="hold" nodeType="afterEffect">
                                  <p:stCondLst>
                                    <p:cond delay="500"/>
                                  </p:stCondLst>
                                  <p:childTnLst>
                                    <p:set>
                                      <p:cBhvr>
                                        <p:cTn id="34" dur="1" fill="hold">
                                          <p:stCondLst>
                                            <p:cond delay="0"/>
                                          </p:stCondLst>
                                        </p:cTn>
                                        <p:tgtEl>
                                          <p:spTgt spid="288771">
                                            <p:txEl>
                                              <p:pRg st="6" end="6"/>
                                            </p:txEl>
                                          </p:spTgt>
                                        </p:tgtEl>
                                        <p:attrNameLst>
                                          <p:attrName>style.visibility</p:attrName>
                                        </p:attrNameLst>
                                      </p:cBhvr>
                                      <p:to>
                                        <p:strVal val="visible"/>
                                      </p:to>
                                    </p:set>
                                    <p:animEffect transition="in" filter="wipe(left)">
                                      <p:cBhvr>
                                        <p:cTn id="35" dur="500"/>
                                        <p:tgtEl>
                                          <p:spTgt spid="288771">
                                            <p:txEl>
                                              <p:pRg st="6" end="6"/>
                                            </p:txEl>
                                          </p:spTgt>
                                        </p:tgtEl>
                                      </p:cBhvr>
                                    </p:animEffect>
                                  </p:childTnLst>
                                </p:cTn>
                              </p:par>
                            </p:childTnLst>
                          </p:cTn>
                        </p:par>
                        <p:par>
                          <p:cTn id="36" fill="hold">
                            <p:stCondLst>
                              <p:cond delay="7500"/>
                            </p:stCondLst>
                            <p:childTnLst>
                              <p:par>
                                <p:cTn id="37" presetID="22" presetClass="entr" presetSubtype="8" fill="hold" nodeType="afterEffect">
                                  <p:stCondLst>
                                    <p:cond delay="500"/>
                                  </p:stCondLst>
                                  <p:childTnLst>
                                    <p:set>
                                      <p:cBhvr>
                                        <p:cTn id="38" dur="1" fill="hold">
                                          <p:stCondLst>
                                            <p:cond delay="0"/>
                                          </p:stCondLst>
                                        </p:cTn>
                                        <p:tgtEl>
                                          <p:spTgt spid="288771">
                                            <p:txEl>
                                              <p:pRg st="7" end="7"/>
                                            </p:txEl>
                                          </p:spTgt>
                                        </p:tgtEl>
                                        <p:attrNameLst>
                                          <p:attrName>style.visibility</p:attrName>
                                        </p:attrNameLst>
                                      </p:cBhvr>
                                      <p:to>
                                        <p:strVal val="visible"/>
                                      </p:to>
                                    </p:set>
                                    <p:animEffect transition="in" filter="wipe(left)">
                                      <p:cBhvr>
                                        <p:cTn id="39" dur="500"/>
                                        <p:tgtEl>
                                          <p:spTgt spid="288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FB9C97-F494-4CDC-8227-D1543F7ADAB4}"/>
              </a:ext>
            </a:extLst>
          </p:cNvPr>
          <p:cNvSpPr>
            <a:spLocks noGrp="1"/>
          </p:cNvSpPr>
          <p:nvPr>
            <p:ph type="title"/>
          </p:nvPr>
        </p:nvSpPr>
        <p:spPr>
          <a:xfrm>
            <a:off x="0" y="0"/>
            <a:ext cx="9144000" cy="1325563"/>
          </a:xfrm>
        </p:spPr>
        <p:txBody>
          <a:bodyPr rtlCol="0">
            <a:normAutofit/>
          </a:bodyPr>
          <a:lstStyle/>
          <a:p>
            <a:pPr eaLnBrk="1" fontAlgn="auto" hangingPunct="1">
              <a:spcAft>
                <a:spcPts val="0"/>
              </a:spcAft>
              <a:defRPr/>
            </a:pPr>
            <a:r>
              <a:rPr lang="en-US" dirty="0"/>
              <a:t>Balancing Value, Time Commitment and Cost</a:t>
            </a:r>
          </a:p>
        </p:txBody>
      </p:sp>
      <p:sp>
        <p:nvSpPr>
          <p:cNvPr id="290819" name="TextBox 17">
            <a:extLst>
              <a:ext uri="{FF2B5EF4-FFF2-40B4-BE49-F238E27FC236}">
                <a16:creationId xmlns:a16="http://schemas.microsoft.com/office/drawing/2014/main" id="{D4F1D40C-C03B-4A68-8E72-6997CED20D7B}"/>
              </a:ext>
            </a:extLst>
          </p:cNvPr>
          <p:cNvSpPr txBox="1">
            <a:spLocks noChangeArrowheads="1"/>
          </p:cNvSpPr>
          <p:nvPr/>
        </p:nvSpPr>
        <p:spPr bwMode="auto">
          <a:xfrm>
            <a:off x="7094538" y="1984375"/>
            <a:ext cx="8985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700" b="1">
                <a:solidFill>
                  <a:srgbClr val="FF0000"/>
                </a:solidFill>
              </a:rPr>
              <a:t>Time</a:t>
            </a:r>
          </a:p>
        </p:txBody>
      </p:sp>
      <p:sp>
        <p:nvSpPr>
          <p:cNvPr id="290820" name="TextBox 18">
            <a:extLst>
              <a:ext uri="{FF2B5EF4-FFF2-40B4-BE49-F238E27FC236}">
                <a16:creationId xmlns:a16="http://schemas.microsoft.com/office/drawing/2014/main" id="{923C7AB8-1CD3-49F2-BAEE-E1095AFAC0FB}"/>
              </a:ext>
            </a:extLst>
          </p:cNvPr>
          <p:cNvSpPr txBox="1">
            <a:spLocks noChangeArrowheads="1"/>
          </p:cNvSpPr>
          <p:nvPr/>
        </p:nvSpPr>
        <p:spPr bwMode="auto">
          <a:xfrm>
            <a:off x="4140200" y="5516563"/>
            <a:ext cx="8064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700" b="1">
                <a:solidFill>
                  <a:srgbClr val="0000FF"/>
                </a:solidFill>
              </a:rPr>
              <a:t>Cost</a:t>
            </a:r>
          </a:p>
        </p:txBody>
      </p:sp>
      <p:sp>
        <p:nvSpPr>
          <p:cNvPr id="290821" name="TextBox 19">
            <a:extLst>
              <a:ext uri="{FF2B5EF4-FFF2-40B4-BE49-F238E27FC236}">
                <a16:creationId xmlns:a16="http://schemas.microsoft.com/office/drawing/2014/main" id="{7738247A-C117-4784-8AAD-C39D08F10E70}"/>
              </a:ext>
            </a:extLst>
          </p:cNvPr>
          <p:cNvSpPr txBox="1">
            <a:spLocks noChangeArrowheads="1"/>
          </p:cNvSpPr>
          <p:nvPr/>
        </p:nvSpPr>
        <p:spPr bwMode="auto">
          <a:xfrm>
            <a:off x="1374775" y="1941513"/>
            <a:ext cx="98901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700" b="1">
                <a:solidFill>
                  <a:srgbClr val="009900"/>
                </a:solidFill>
              </a:rPr>
              <a:t>Value</a:t>
            </a:r>
          </a:p>
        </p:txBody>
      </p:sp>
      <p:sp>
        <p:nvSpPr>
          <p:cNvPr id="2" name="Freeform 1">
            <a:extLst>
              <a:ext uri="{FF2B5EF4-FFF2-40B4-BE49-F238E27FC236}">
                <a16:creationId xmlns:a16="http://schemas.microsoft.com/office/drawing/2014/main" id="{FF73E7E1-148D-440E-B8B7-7FA51D638E72}"/>
              </a:ext>
            </a:extLst>
          </p:cNvPr>
          <p:cNvSpPr/>
          <p:nvPr/>
        </p:nvSpPr>
        <p:spPr>
          <a:xfrm>
            <a:off x="3681413" y="2332038"/>
            <a:ext cx="2884487" cy="3128962"/>
          </a:xfrm>
          <a:custGeom>
            <a:avLst/>
            <a:gdLst>
              <a:gd name="connsiteX0" fmla="*/ 100533 w 3898102"/>
              <a:gd name="connsiteY0" fmla="*/ 803938 h 4054053"/>
              <a:gd name="connsiteX1" fmla="*/ 3884257 w 3898102"/>
              <a:gd name="connsiteY1" fmla="*/ 236379 h 4054053"/>
              <a:gd name="connsiteX2" fmla="*/ 1330243 w 3898102"/>
              <a:gd name="connsiteY2" fmla="*/ 4051634 h 4054053"/>
              <a:gd name="connsiteX3" fmla="*/ 100533 w 3898102"/>
              <a:gd name="connsiteY3" fmla="*/ 803938 h 4054053"/>
            </a:gdLst>
            <a:ahLst/>
            <a:cxnLst>
              <a:cxn ang="0">
                <a:pos x="connsiteX0" y="connsiteY0"/>
              </a:cxn>
              <a:cxn ang="0">
                <a:pos x="connsiteX1" y="connsiteY1"/>
              </a:cxn>
              <a:cxn ang="0">
                <a:pos x="connsiteX2" y="connsiteY2"/>
              </a:cxn>
              <a:cxn ang="0">
                <a:pos x="connsiteX3" y="connsiteY3"/>
              </a:cxn>
            </a:cxnLst>
            <a:rect l="l" t="t" r="r" b="b"/>
            <a:pathLst>
              <a:path w="3898102" h="4054053">
                <a:moveTo>
                  <a:pt x="100533" y="803938"/>
                </a:moveTo>
                <a:cubicBezTo>
                  <a:pt x="526202" y="168062"/>
                  <a:pt x="3679305" y="-304903"/>
                  <a:pt x="3884257" y="236379"/>
                </a:cubicBezTo>
                <a:cubicBezTo>
                  <a:pt x="4089209" y="777661"/>
                  <a:pt x="1960864" y="3957041"/>
                  <a:pt x="1330243" y="4051634"/>
                </a:cubicBezTo>
                <a:cubicBezTo>
                  <a:pt x="699622" y="4146227"/>
                  <a:pt x="-325136" y="1439814"/>
                  <a:pt x="100533" y="803938"/>
                </a:cubicBezTo>
                <a:close/>
              </a:path>
            </a:pathLst>
          </a:cu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cxnSp>
        <p:nvCxnSpPr>
          <p:cNvPr id="10" name="Straight Connector 9">
            <a:extLst>
              <a:ext uri="{FF2B5EF4-FFF2-40B4-BE49-F238E27FC236}">
                <a16:creationId xmlns:a16="http://schemas.microsoft.com/office/drawing/2014/main" id="{B99CF8EC-5284-45C4-A087-EA7361DD66B3}"/>
              </a:ext>
            </a:extLst>
          </p:cNvPr>
          <p:cNvCxnSpPr/>
          <p:nvPr/>
        </p:nvCxnSpPr>
        <p:spPr>
          <a:xfrm flipH="1">
            <a:off x="4572000" y="2339975"/>
            <a:ext cx="2373313" cy="1117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1AED45F-E858-4B22-B6D4-43351E9411EA}"/>
              </a:ext>
            </a:extLst>
          </p:cNvPr>
          <p:cNvCxnSpPr/>
          <p:nvPr/>
        </p:nvCxnSpPr>
        <p:spPr>
          <a:xfrm flipV="1">
            <a:off x="4572000" y="3457575"/>
            <a:ext cx="0" cy="2160588"/>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8A11485-26D4-4FDE-9165-D2FDC91C9E6F}"/>
              </a:ext>
            </a:extLst>
          </p:cNvPr>
          <p:cNvCxnSpPr/>
          <p:nvPr/>
        </p:nvCxnSpPr>
        <p:spPr>
          <a:xfrm>
            <a:off x="2435225" y="2316163"/>
            <a:ext cx="2136775" cy="114141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E72D6571-8C02-4904-8133-273687126035}"/>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484976F7-349F-454D-B1F9-B83FFB32352E}"/>
              </a:ext>
            </a:extLst>
          </p:cNvPr>
          <p:cNvSpPr>
            <a:spLocks noGrp="1"/>
          </p:cNvSpPr>
          <p:nvPr>
            <p:ph type="sldNum" sz="quarter" idx="12"/>
          </p:nvPr>
        </p:nvSpPr>
        <p:spPr/>
        <p:txBody>
          <a:bodyPr/>
          <a:lstStyle/>
          <a:p>
            <a:pPr>
              <a:defRPr/>
            </a:pPr>
            <a:fld id="{618E7BFE-DFE9-4AC9-9B7B-8B98161F9CAF}" type="slidenum">
              <a:rPr lang="en-US" smtClean="0"/>
              <a:pPr>
                <a:defRPr/>
              </a:pPr>
              <a:t>29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a:extLst>
              <a:ext uri="{FF2B5EF4-FFF2-40B4-BE49-F238E27FC236}">
                <a16:creationId xmlns:a16="http://schemas.microsoft.com/office/drawing/2014/main" id="{2C317119-43D8-427F-8AE5-9550A0D2A811}"/>
              </a:ext>
            </a:extLst>
          </p:cNvPr>
          <p:cNvSpPr>
            <a:spLocks noChangeArrowheads="1"/>
          </p:cNvSpPr>
          <p:nvPr/>
        </p:nvSpPr>
        <p:spPr bwMode="auto">
          <a:xfrm>
            <a:off x="0" y="1828800"/>
            <a:ext cx="914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b="1">
                <a:solidFill>
                  <a:srgbClr val="003399"/>
                </a:solidFill>
                <a:latin typeface="Arial" panose="020B0604020202020204" pitchFamily="34" charset="0"/>
              </a:defRPr>
            </a:lvl1pPr>
            <a:lvl2pPr marL="742950" indent="-285750">
              <a:spcBef>
                <a:spcPct val="20000"/>
              </a:spcBef>
              <a:buChar char="–"/>
              <a:defRPr sz="2800" b="1">
                <a:solidFill>
                  <a:srgbClr val="003399"/>
                </a:solidFill>
                <a:latin typeface="Arial" panose="020B0604020202020204" pitchFamily="34" charset="0"/>
              </a:defRPr>
            </a:lvl2pPr>
            <a:lvl3pPr marL="1143000" indent="-228600">
              <a:spcBef>
                <a:spcPct val="20000"/>
              </a:spcBef>
              <a:buChar char="•"/>
              <a:defRPr sz="2400" b="1">
                <a:solidFill>
                  <a:srgbClr val="003399"/>
                </a:solidFill>
                <a:latin typeface="Arial" panose="020B0604020202020204" pitchFamily="34" charset="0"/>
              </a:defRPr>
            </a:lvl3pPr>
            <a:lvl4pPr marL="1600200" indent="-228600">
              <a:spcBef>
                <a:spcPct val="20000"/>
              </a:spcBef>
              <a:buChar char="–"/>
              <a:defRPr sz="2000" b="1">
                <a:solidFill>
                  <a:srgbClr val="003399"/>
                </a:solidFill>
                <a:latin typeface="Arial" panose="020B0604020202020204" pitchFamily="34" charset="0"/>
              </a:defRPr>
            </a:lvl4pPr>
            <a:lvl5pPr marL="2057400" indent="-228600">
              <a:spcBef>
                <a:spcPct val="20000"/>
              </a:spcBef>
              <a:buChar char="»"/>
              <a:defRPr sz="2000" b="1">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b="1">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b="1">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b="1">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b="1">
                <a:solidFill>
                  <a:srgbClr val="003399"/>
                </a:solidFill>
                <a:latin typeface="Arial" panose="020B0604020202020204" pitchFamily="34" charset="0"/>
              </a:defRPr>
            </a:lvl9pPr>
          </a:lstStyle>
          <a:p>
            <a:pPr algn="ctr" eaLnBrk="1" hangingPunct="1">
              <a:spcBef>
                <a:spcPct val="0"/>
              </a:spcBef>
              <a:buFontTx/>
              <a:buNone/>
            </a:pPr>
            <a:r>
              <a:rPr lang="en-US" altLang="en-US" sz="4400" dirty="0">
                <a:solidFill>
                  <a:schemeClr val="tx2"/>
                </a:solidFill>
              </a:rPr>
              <a:t>LEADERSHIP DEVELOPMENT PROGRAM</a:t>
            </a:r>
          </a:p>
        </p:txBody>
      </p:sp>
      <p:sp>
        <p:nvSpPr>
          <p:cNvPr id="13315" name="Rectangle 5">
            <a:extLst>
              <a:ext uri="{FF2B5EF4-FFF2-40B4-BE49-F238E27FC236}">
                <a16:creationId xmlns:a16="http://schemas.microsoft.com/office/drawing/2014/main" id="{651F79FB-4B7E-4DFC-86E1-5F30A9B642DF}"/>
              </a:ext>
            </a:extLst>
          </p:cNvPr>
          <p:cNvSpPr>
            <a:spLocks noChangeArrowheads="1"/>
          </p:cNvSpPr>
          <p:nvPr/>
        </p:nvSpPr>
        <p:spPr bwMode="auto">
          <a:xfrm>
            <a:off x="0" y="3810000"/>
            <a:ext cx="91440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b="1">
                <a:solidFill>
                  <a:srgbClr val="003399"/>
                </a:solidFill>
                <a:latin typeface="Arial" panose="020B0604020202020204" pitchFamily="34" charset="0"/>
              </a:defRPr>
            </a:lvl1pPr>
            <a:lvl2pPr marL="742950" indent="-285750">
              <a:spcBef>
                <a:spcPct val="20000"/>
              </a:spcBef>
              <a:buChar char="–"/>
              <a:defRPr sz="2800" b="1">
                <a:solidFill>
                  <a:srgbClr val="003399"/>
                </a:solidFill>
                <a:latin typeface="Arial" panose="020B0604020202020204" pitchFamily="34" charset="0"/>
              </a:defRPr>
            </a:lvl2pPr>
            <a:lvl3pPr marL="1143000" indent="-228600">
              <a:spcBef>
                <a:spcPct val="20000"/>
              </a:spcBef>
              <a:buChar char="•"/>
              <a:defRPr sz="2400" b="1">
                <a:solidFill>
                  <a:srgbClr val="003399"/>
                </a:solidFill>
                <a:latin typeface="Arial" panose="020B0604020202020204" pitchFamily="34" charset="0"/>
              </a:defRPr>
            </a:lvl3pPr>
            <a:lvl4pPr marL="1600200" indent="-228600">
              <a:spcBef>
                <a:spcPct val="20000"/>
              </a:spcBef>
              <a:buChar char="–"/>
              <a:defRPr sz="2000" b="1">
                <a:solidFill>
                  <a:srgbClr val="003399"/>
                </a:solidFill>
                <a:latin typeface="Arial" panose="020B0604020202020204" pitchFamily="34" charset="0"/>
              </a:defRPr>
            </a:lvl4pPr>
            <a:lvl5pPr marL="2057400" indent="-228600">
              <a:spcBef>
                <a:spcPct val="20000"/>
              </a:spcBef>
              <a:buChar char="»"/>
              <a:defRPr sz="2000" b="1">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b="1">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b="1">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b="1">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b="1">
                <a:solidFill>
                  <a:srgbClr val="003399"/>
                </a:solidFill>
                <a:latin typeface="Arial" panose="020B0604020202020204" pitchFamily="34" charset="0"/>
              </a:defRPr>
            </a:lvl9pPr>
          </a:lstStyle>
          <a:p>
            <a:pPr algn="ctr" eaLnBrk="1" hangingPunct="1">
              <a:buFontTx/>
              <a:buNone/>
            </a:pPr>
            <a:r>
              <a:rPr lang="en-US" altLang="en-US" sz="2000" dirty="0">
                <a:solidFill>
                  <a:schemeClr val="tx1"/>
                </a:solidFill>
              </a:rPr>
              <a:t>Developed by</a:t>
            </a:r>
          </a:p>
          <a:p>
            <a:pPr algn="ctr">
              <a:buFontTx/>
              <a:buNone/>
            </a:pPr>
            <a:r>
              <a:rPr lang="en-US" altLang="en-US" sz="2400" dirty="0">
                <a:solidFill>
                  <a:srgbClr val="0000FF"/>
                </a:solidFill>
              </a:rPr>
              <a:t>Joe F. Schriever</a:t>
            </a:r>
          </a:p>
          <a:p>
            <a:pPr algn="ctr">
              <a:buFontTx/>
              <a:buNone/>
            </a:pPr>
            <a:r>
              <a:rPr lang="en-US" altLang="en-US" sz="1600" dirty="0">
                <a:solidFill>
                  <a:srgbClr val="FF0000"/>
                </a:solidFill>
              </a:rPr>
              <a:t>32° KCCH, </a:t>
            </a:r>
            <a:r>
              <a:rPr lang="en-US" altLang="en-US" sz="1600" dirty="0">
                <a:solidFill>
                  <a:srgbClr val="FF9900"/>
                </a:solidFill>
              </a:rPr>
              <a:t>KYGCH,</a:t>
            </a:r>
            <a:r>
              <a:rPr lang="en-US" altLang="en-US" sz="1600" dirty="0">
                <a:solidFill>
                  <a:srgbClr val="E2AC00"/>
                </a:solidFill>
              </a:rPr>
              <a:t> </a:t>
            </a:r>
            <a:r>
              <a:rPr lang="en-US" altLang="en-US" sz="1600" dirty="0">
                <a:solidFill>
                  <a:srgbClr val="800080"/>
                </a:solidFill>
              </a:rPr>
              <a:t>V:I: PGM, </a:t>
            </a:r>
            <a:r>
              <a:rPr lang="en-US" altLang="en-US" sz="1600" dirty="0">
                <a:solidFill>
                  <a:srgbClr val="FF0000"/>
                </a:solidFill>
              </a:rPr>
              <a:t>R:E: Deputy Grand High Priest</a:t>
            </a:r>
          </a:p>
          <a:p>
            <a:pPr algn="ctr">
              <a:buFontTx/>
              <a:buNone/>
            </a:pPr>
            <a:r>
              <a:rPr lang="en-US" altLang="en-US" sz="1600" dirty="0">
                <a:solidFill>
                  <a:srgbClr val="0066FF"/>
                </a:solidFill>
              </a:rPr>
              <a:t>Director of Contracts, Procurement &amp; Support Services, Retired</a:t>
            </a:r>
          </a:p>
          <a:p>
            <a:pPr algn="ctr">
              <a:buFontTx/>
              <a:buNone/>
            </a:pPr>
            <a:r>
              <a:rPr lang="en-US" altLang="en-US" sz="1600" dirty="0">
                <a:solidFill>
                  <a:srgbClr val="0066FF"/>
                </a:solidFill>
              </a:rPr>
              <a:t>CISA, CIRM, CSCP, CQA, CSTE, CTCM, CTPM</a:t>
            </a:r>
          </a:p>
          <a:p>
            <a:pPr algn="ctr" eaLnBrk="1" hangingPunct="1">
              <a:buFontTx/>
              <a:buNone/>
            </a:pPr>
            <a:r>
              <a:rPr lang="en-US" altLang="en-US" sz="1600" dirty="0">
                <a:solidFill>
                  <a:schemeClr val="tx1"/>
                </a:solidFill>
              </a:rPr>
              <a:t>Copyright 1993, 2002, 2017, 2018</a:t>
            </a:r>
            <a:r>
              <a:rPr lang="en-US" altLang="en-US" dirty="0">
                <a:solidFill>
                  <a:schemeClr val="tx1"/>
                </a:solidFill>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2" name="Rectangle 4">
            <a:extLst>
              <a:ext uri="{FF2B5EF4-FFF2-40B4-BE49-F238E27FC236}">
                <a16:creationId xmlns:a16="http://schemas.microsoft.com/office/drawing/2014/main" id="{6F36014B-CE3C-40E7-A739-C73E04447238}"/>
              </a:ext>
            </a:extLst>
          </p:cNvPr>
          <p:cNvSpPr>
            <a:spLocks noGrp="1" noChangeArrowheads="1"/>
          </p:cNvSpPr>
          <p:nvPr>
            <p:ph type="title"/>
          </p:nvPr>
        </p:nvSpPr>
        <p:spPr/>
        <p:txBody>
          <a:bodyPr/>
          <a:lstStyle/>
          <a:p>
            <a:pPr eaLnBrk="1" hangingPunct="1"/>
            <a:r>
              <a:rPr lang="en-US" altLang="en-US" sz="3200" dirty="0"/>
              <a:t>Removing Barriers to Masonic Membership</a:t>
            </a:r>
          </a:p>
        </p:txBody>
      </p:sp>
      <p:sp>
        <p:nvSpPr>
          <p:cNvPr id="5" name="Slide Number Placeholder 5">
            <a:extLst>
              <a:ext uri="{FF2B5EF4-FFF2-40B4-BE49-F238E27FC236}">
                <a16:creationId xmlns:a16="http://schemas.microsoft.com/office/drawing/2014/main" id="{6D55AAF0-DA30-40D4-A11D-D4BE8782FE28}"/>
              </a:ext>
            </a:extLst>
          </p:cNvPr>
          <p:cNvSpPr>
            <a:spLocks noGrp="1"/>
          </p:cNvSpPr>
          <p:nvPr>
            <p:ph type="sldNum" sz="quarter" idx="12"/>
          </p:nvPr>
        </p:nvSpPr>
        <p:spPr/>
        <p:txBody>
          <a:bodyPr/>
          <a:lstStyle/>
          <a:p>
            <a:pPr>
              <a:defRPr/>
            </a:pPr>
            <a:fld id="{3FA3E288-6AEC-475F-9898-073F9F322C45}" type="slidenum">
              <a:rPr lang="en-US" altLang="en-US"/>
              <a:pPr>
                <a:defRPr/>
              </a:pPr>
              <a:t>30</a:t>
            </a:fld>
            <a:endParaRPr lang="en-US" altLang="en-US" dirty="0"/>
          </a:p>
        </p:txBody>
      </p:sp>
      <p:graphicFrame>
        <p:nvGraphicFramePr>
          <p:cNvPr id="2" name="Diagram 1">
            <a:extLst>
              <a:ext uri="{FF2B5EF4-FFF2-40B4-BE49-F238E27FC236}">
                <a16:creationId xmlns:a16="http://schemas.microsoft.com/office/drawing/2014/main" id="{E794D631-B907-491F-BE4E-3DFBCCC8A731}"/>
              </a:ext>
            </a:extLst>
          </p:cNvPr>
          <p:cNvGraphicFramePr/>
          <p:nvPr>
            <p:extLst>
              <p:ext uri="{D42A27DB-BD31-4B8C-83A1-F6EECF244321}">
                <p14:modId xmlns:p14="http://schemas.microsoft.com/office/powerpoint/2010/main" val="3960029601"/>
              </p:ext>
            </p:extLst>
          </p:nvPr>
        </p:nvGraphicFramePr>
        <p:xfrm>
          <a:off x="457200" y="1155895"/>
          <a:ext cx="8229600" cy="5473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300" name="Rectangle 4">
            <a:extLst>
              <a:ext uri="{FF2B5EF4-FFF2-40B4-BE49-F238E27FC236}">
                <a16:creationId xmlns:a16="http://schemas.microsoft.com/office/drawing/2014/main" id="{66E24E22-D208-485B-BB43-61D319FFD807}"/>
              </a:ext>
            </a:extLst>
          </p:cNvPr>
          <p:cNvSpPr>
            <a:spLocks noGrp="1" noChangeArrowheads="1"/>
          </p:cNvSpPr>
          <p:nvPr>
            <p:ph type="title"/>
          </p:nvPr>
        </p:nvSpPr>
        <p:spPr/>
        <p:txBody>
          <a:bodyPr/>
          <a:lstStyle/>
          <a:p>
            <a:pPr eaLnBrk="1" hangingPunct="1"/>
            <a:r>
              <a:rPr lang="en-US" altLang="en-US" sz="3200"/>
              <a:t>Removing Barriers to Masonic Membership</a:t>
            </a:r>
          </a:p>
        </p:txBody>
      </p:sp>
      <p:sp>
        <p:nvSpPr>
          <p:cNvPr id="5" name="Slide Number Placeholder 5">
            <a:extLst>
              <a:ext uri="{FF2B5EF4-FFF2-40B4-BE49-F238E27FC236}">
                <a16:creationId xmlns:a16="http://schemas.microsoft.com/office/drawing/2014/main" id="{9429563A-92F0-4442-9FF9-9F149509F0D3}"/>
              </a:ext>
            </a:extLst>
          </p:cNvPr>
          <p:cNvSpPr>
            <a:spLocks noGrp="1"/>
          </p:cNvSpPr>
          <p:nvPr>
            <p:ph type="sldNum" sz="quarter" idx="12"/>
          </p:nvPr>
        </p:nvSpPr>
        <p:spPr>
          <a:xfrm>
            <a:off x="7239000" y="6400800"/>
            <a:ext cx="1905000" cy="457200"/>
          </a:xfrm>
        </p:spPr>
        <p:txBody>
          <a:bodyPr/>
          <a:lstStyle/>
          <a:p>
            <a:pPr>
              <a:defRPr/>
            </a:pPr>
            <a:fld id="{6D91AEE6-0BDB-4DD2-B09D-BA8D1EA053E4}" type="slidenum">
              <a:rPr lang="en-US" altLang="en-US"/>
              <a:pPr>
                <a:defRPr/>
              </a:pPr>
              <a:t>31</a:t>
            </a:fld>
            <a:endParaRPr lang="en-US" altLang="en-US" dirty="0"/>
          </a:p>
        </p:txBody>
      </p:sp>
      <p:graphicFrame>
        <p:nvGraphicFramePr>
          <p:cNvPr id="2" name="Diagram 1">
            <a:extLst>
              <a:ext uri="{FF2B5EF4-FFF2-40B4-BE49-F238E27FC236}">
                <a16:creationId xmlns:a16="http://schemas.microsoft.com/office/drawing/2014/main" id="{92040DD3-1434-4BD3-BB90-0898211BB657}"/>
              </a:ext>
            </a:extLst>
          </p:cNvPr>
          <p:cNvGraphicFramePr/>
          <p:nvPr>
            <p:extLst>
              <p:ext uri="{D42A27DB-BD31-4B8C-83A1-F6EECF244321}">
                <p14:modId xmlns:p14="http://schemas.microsoft.com/office/powerpoint/2010/main" val="1156228637"/>
              </p:ext>
            </p:extLst>
          </p:nvPr>
        </p:nvGraphicFramePr>
        <p:xfrm>
          <a:off x="381000" y="1066800"/>
          <a:ext cx="8382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8" name="Rectangle 4">
            <a:extLst>
              <a:ext uri="{FF2B5EF4-FFF2-40B4-BE49-F238E27FC236}">
                <a16:creationId xmlns:a16="http://schemas.microsoft.com/office/drawing/2014/main" id="{6AFD9223-0079-45D6-B2BB-4041F01F1D78}"/>
              </a:ext>
            </a:extLst>
          </p:cNvPr>
          <p:cNvSpPr>
            <a:spLocks noGrp="1" noChangeArrowheads="1"/>
          </p:cNvSpPr>
          <p:nvPr>
            <p:ph type="title"/>
          </p:nvPr>
        </p:nvSpPr>
        <p:spPr/>
        <p:txBody>
          <a:bodyPr/>
          <a:lstStyle/>
          <a:p>
            <a:pPr eaLnBrk="1" hangingPunct="1"/>
            <a:r>
              <a:rPr lang="en-US" altLang="en-US" sz="3200"/>
              <a:t>Removing Barriers to Masonic Membership</a:t>
            </a:r>
          </a:p>
        </p:txBody>
      </p:sp>
      <p:sp>
        <p:nvSpPr>
          <p:cNvPr id="5" name="Slide Number Placeholder 5">
            <a:extLst>
              <a:ext uri="{FF2B5EF4-FFF2-40B4-BE49-F238E27FC236}">
                <a16:creationId xmlns:a16="http://schemas.microsoft.com/office/drawing/2014/main" id="{10D48B8C-0002-49AA-9EC8-D338B3F9101F}"/>
              </a:ext>
            </a:extLst>
          </p:cNvPr>
          <p:cNvSpPr>
            <a:spLocks noGrp="1"/>
          </p:cNvSpPr>
          <p:nvPr>
            <p:ph type="sldNum" sz="quarter" idx="12"/>
          </p:nvPr>
        </p:nvSpPr>
        <p:spPr/>
        <p:txBody>
          <a:bodyPr/>
          <a:lstStyle/>
          <a:p>
            <a:pPr>
              <a:defRPr/>
            </a:pPr>
            <a:fld id="{B5AED630-B2C5-48A5-84DE-74B930A2E9DB}" type="slidenum">
              <a:rPr lang="en-US" altLang="en-US"/>
              <a:pPr>
                <a:defRPr/>
              </a:pPr>
              <a:t>32</a:t>
            </a:fld>
            <a:endParaRPr lang="en-US" altLang="en-US" dirty="0"/>
          </a:p>
        </p:txBody>
      </p:sp>
      <p:graphicFrame>
        <p:nvGraphicFramePr>
          <p:cNvPr id="2" name="Diagram 1">
            <a:extLst>
              <a:ext uri="{FF2B5EF4-FFF2-40B4-BE49-F238E27FC236}">
                <a16:creationId xmlns:a16="http://schemas.microsoft.com/office/drawing/2014/main" id="{8DC99DE2-025D-465F-B127-581A9FA75780}"/>
              </a:ext>
            </a:extLst>
          </p:cNvPr>
          <p:cNvGraphicFramePr/>
          <p:nvPr>
            <p:extLst>
              <p:ext uri="{D42A27DB-BD31-4B8C-83A1-F6EECF244321}">
                <p14:modId xmlns:p14="http://schemas.microsoft.com/office/powerpoint/2010/main" val="1090894280"/>
              </p:ext>
            </p:extLst>
          </p:nvPr>
        </p:nvGraphicFramePr>
        <p:xfrm>
          <a:off x="304800" y="1219200"/>
          <a:ext cx="85344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E7A91D3C-9BA2-408E-A334-FEFB37B2FDD8}"/>
              </a:ext>
            </a:extLst>
          </p:cNvPr>
          <p:cNvSpPr txBox="1"/>
          <p:nvPr/>
        </p:nvSpPr>
        <p:spPr>
          <a:xfrm>
            <a:off x="3095473" y="3392214"/>
            <a:ext cx="2953053" cy="954107"/>
          </a:xfrm>
          <a:prstGeom prst="rect">
            <a:avLst/>
          </a:prstGeom>
          <a:solidFill>
            <a:schemeClr val="tx1"/>
          </a:solidFill>
        </p:spPr>
        <p:txBody>
          <a:bodyPr wrap="none" rtlCol="0">
            <a:spAutoFit/>
          </a:bodyPr>
          <a:lstStyle/>
          <a:p>
            <a:pPr algn="ctr"/>
            <a:r>
              <a:rPr 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Masonry isn’t</a:t>
            </a:r>
          </a:p>
          <a:p>
            <a:pPr algn="ctr"/>
            <a:r>
              <a:rPr 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family-friendly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0"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edg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4" name="Rectangle 4">
            <a:extLst>
              <a:ext uri="{FF2B5EF4-FFF2-40B4-BE49-F238E27FC236}">
                <a16:creationId xmlns:a16="http://schemas.microsoft.com/office/drawing/2014/main" id="{AB78048A-ADC1-4B8A-A20D-6EB588D42E52}"/>
              </a:ext>
            </a:extLst>
          </p:cNvPr>
          <p:cNvSpPr>
            <a:spLocks noGrp="1" noChangeArrowheads="1"/>
          </p:cNvSpPr>
          <p:nvPr>
            <p:ph type="title"/>
          </p:nvPr>
        </p:nvSpPr>
        <p:spPr/>
        <p:txBody>
          <a:bodyPr/>
          <a:lstStyle/>
          <a:p>
            <a:pPr eaLnBrk="1" hangingPunct="1"/>
            <a:r>
              <a:rPr lang="en-US" altLang="en-US" sz="3200"/>
              <a:t>Removing Barriers to Masonic Membership</a:t>
            </a:r>
          </a:p>
        </p:txBody>
      </p:sp>
      <p:sp>
        <p:nvSpPr>
          <p:cNvPr id="5" name="Slide Number Placeholder 5">
            <a:extLst>
              <a:ext uri="{FF2B5EF4-FFF2-40B4-BE49-F238E27FC236}">
                <a16:creationId xmlns:a16="http://schemas.microsoft.com/office/drawing/2014/main" id="{C5EAE0B3-D1AA-4036-83AF-A6F64F370879}"/>
              </a:ext>
            </a:extLst>
          </p:cNvPr>
          <p:cNvSpPr>
            <a:spLocks noGrp="1"/>
          </p:cNvSpPr>
          <p:nvPr>
            <p:ph type="sldNum" sz="quarter" idx="12"/>
          </p:nvPr>
        </p:nvSpPr>
        <p:spPr/>
        <p:txBody>
          <a:bodyPr/>
          <a:lstStyle/>
          <a:p>
            <a:pPr>
              <a:defRPr/>
            </a:pPr>
            <a:fld id="{5A088A50-BC15-4DE8-97F3-9A19DE3529D5}" type="slidenum">
              <a:rPr lang="en-US" altLang="en-US"/>
              <a:pPr>
                <a:defRPr/>
              </a:pPr>
              <a:t>33</a:t>
            </a:fld>
            <a:endParaRPr lang="en-US" altLang="en-US"/>
          </a:p>
        </p:txBody>
      </p:sp>
      <p:graphicFrame>
        <p:nvGraphicFramePr>
          <p:cNvPr id="2" name="Diagram 1">
            <a:extLst>
              <a:ext uri="{FF2B5EF4-FFF2-40B4-BE49-F238E27FC236}">
                <a16:creationId xmlns:a16="http://schemas.microsoft.com/office/drawing/2014/main" id="{7364B8F7-3BC6-45F4-BAD1-8CD465E74660}"/>
              </a:ext>
            </a:extLst>
          </p:cNvPr>
          <p:cNvGraphicFramePr/>
          <p:nvPr>
            <p:extLst>
              <p:ext uri="{D42A27DB-BD31-4B8C-83A1-F6EECF244321}">
                <p14:modId xmlns:p14="http://schemas.microsoft.com/office/powerpoint/2010/main" val="1252629626"/>
              </p:ext>
            </p:extLst>
          </p:nvPr>
        </p:nvGraphicFramePr>
        <p:xfrm>
          <a:off x="533400" y="1219200"/>
          <a:ext cx="8077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8" name="Rectangle 1028">
            <a:extLst>
              <a:ext uri="{FF2B5EF4-FFF2-40B4-BE49-F238E27FC236}">
                <a16:creationId xmlns:a16="http://schemas.microsoft.com/office/drawing/2014/main" id="{3CC15DD7-7FC8-40B6-9D00-E3244BA13AE7}"/>
              </a:ext>
            </a:extLst>
          </p:cNvPr>
          <p:cNvSpPr>
            <a:spLocks noGrp="1" noChangeArrowheads="1"/>
          </p:cNvSpPr>
          <p:nvPr>
            <p:ph type="title"/>
          </p:nvPr>
        </p:nvSpPr>
        <p:spPr/>
        <p:txBody>
          <a:bodyPr/>
          <a:lstStyle/>
          <a:p>
            <a:pPr eaLnBrk="1" hangingPunct="1"/>
            <a:r>
              <a:rPr lang="en-US" altLang="en-US" sz="3200"/>
              <a:t>Removing Barriers to Active Participation</a:t>
            </a:r>
          </a:p>
        </p:txBody>
      </p:sp>
      <p:sp>
        <p:nvSpPr>
          <p:cNvPr id="5" name="Slide Number Placeholder 5">
            <a:extLst>
              <a:ext uri="{FF2B5EF4-FFF2-40B4-BE49-F238E27FC236}">
                <a16:creationId xmlns:a16="http://schemas.microsoft.com/office/drawing/2014/main" id="{FEA1BFB0-3FE8-4180-9211-8B19E7C5EF2C}"/>
              </a:ext>
            </a:extLst>
          </p:cNvPr>
          <p:cNvSpPr>
            <a:spLocks noGrp="1"/>
          </p:cNvSpPr>
          <p:nvPr>
            <p:ph type="sldNum" sz="quarter" idx="12"/>
          </p:nvPr>
        </p:nvSpPr>
        <p:spPr/>
        <p:txBody>
          <a:bodyPr/>
          <a:lstStyle/>
          <a:p>
            <a:pPr>
              <a:defRPr/>
            </a:pPr>
            <a:fld id="{E429B07B-E6D8-4DAF-8D12-D1674358AE49}" type="slidenum">
              <a:rPr lang="en-US" altLang="en-US"/>
              <a:pPr>
                <a:defRPr/>
              </a:pPr>
              <a:t>34</a:t>
            </a:fld>
            <a:endParaRPr lang="en-US" altLang="en-US"/>
          </a:p>
        </p:txBody>
      </p:sp>
      <p:graphicFrame>
        <p:nvGraphicFramePr>
          <p:cNvPr id="2" name="Diagram 1">
            <a:extLst>
              <a:ext uri="{FF2B5EF4-FFF2-40B4-BE49-F238E27FC236}">
                <a16:creationId xmlns:a16="http://schemas.microsoft.com/office/drawing/2014/main" id="{28229E97-903A-4429-8559-F37F6AE95E67}"/>
              </a:ext>
            </a:extLst>
          </p:cNvPr>
          <p:cNvGraphicFramePr/>
          <p:nvPr>
            <p:extLst>
              <p:ext uri="{D42A27DB-BD31-4B8C-83A1-F6EECF244321}">
                <p14:modId xmlns:p14="http://schemas.microsoft.com/office/powerpoint/2010/main" val="2501874614"/>
              </p:ext>
            </p:extLst>
          </p:nvPr>
        </p:nvGraphicFramePr>
        <p:xfrm>
          <a:off x="76200" y="1371600"/>
          <a:ext cx="88392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867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4" name="Rectangle 1028">
            <a:extLst>
              <a:ext uri="{FF2B5EF4-FFF2-40B4-BE49-F238E27FC236}">
                <a16:creationId xmlns:a16="http://schemas.microsoft.com/office/drawing/2014/main" id="{C1EEE87D-18DE-4EC0-BE44-6C19E9696735}"/>
              </a:ext>
            </a:extLst>
          </p:cNvPr>
          <p:cNvSpPr>
            <a:spLocks noGrp="1" noChangeArrowheads="1"/>
          </p:cNvSpPr>
          <p:nvPr>
            <p:ph type="title"/>
          </p:nvPr>
        </p:nvSpPr>
        <p:spPr/>
        <p:txBody>
          <a:bodyPr/>
          <a:lstStyle/>
          <a:p>
            <a:pPr eaLnBrk="1" hangingPunct="1"/>
            <a:r>
              <a:rPr lang="en-US" altLang="en-US" sz="3200"/>
              <a:t>Removing Barriers to Active Participation</a:t>
            </a:r>
          </a:p>
        </p:txBody>
      </p:sp>
      <p:sp>
        <p:nvSpPr>
          <p:cNvPr id="5" name="Slide Number Placeholder 5">
            <a:extLst>
              <a:ext uri="{FF2B5EF4-FFF2-40B4-BE49-F238E27FC236}">
                <a16:creationId xmlns:a16="http://schemas.microsoft.com/office/drawing/2014/main" id="{3287D78F-0C09-4B1B-B0AD-E1B768EEE172}"/>
              </a:ext>
            </a:extLst>
          </p:cNvPr>
          <p:cNvSpPr>
            <a:spLocks noGrp="1"/>
          </p:cNvSpPr>
          <p:nvPr>
            <p:ph type="sldNum" sz="quarter" idx="12"/>
          </p:nvPr>
        </p:nvSpPr>
        <p:spPr/>
        <p:txBody>
          <a:bodyPr/>
          <a:lstStyle/>
          <a:p>
            <a:pPr>
              <a:defRPr/>
            </a:pPr>
            <a:fld id="{46174AC1-EBDC-4100-8EAC-09C6141D2CB8}" type="slidenum">
              <a:rPr lang="en-US" altLang="en-US"/>
              <a:pPr>
                <a:defRPr/>
              </a:pPr>
              <a:t>35</a:t>
            </a:fld>
            <a:endParaRPr lang="en-US" altLang="en-US"/>
          </a:p>
        </p:txBody>
      </p:sp>
      <p:graphicFrame>
        <p:nvGraphicFramePr>
          <p:cNvPr id="3" name="Diagram 2">
            <a:extLst>
              <a:ext uri="{FF2B5EF4-FFF2-40B4-BE49-F238E27FC236}">
                <a16:creationId xmlns:a16="http://schemas.microsoft.com/office/drawing/2014/main" id="{87473B6A-8EBD-4066-BDDA-F2B6C82F1172}"/>
              </a:ext>
            </a:extLst>
          </p:cNvPr>
          <p:cNvGraphicFramePr/>
          <p:nvPr>
            <p:extLst>
              <p:ext uri="{D42A27DB-BD31-4B8C-83A1-F6EECF244321}">
                <p14:modId xmlns:p14="http://schemas.microsoft.com/office/powerpoint/2010/main" val="1504501006"/>
              </p:ext>
            </p:extLst>
          </p:nvPr>
        </p:nvGraphicFramePr>
        <p:xfrm>
          <a:off x="152400" y="1397000"/>
          <a:ext cx="8839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ou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60" name="Rectangle 4">
            <a:extLst>
              <a:ext uri="{FF2B5EF4-FFF2-40B4-BE49-F238E27FC236}">
                <a16:creationId xmlns:a16="http://schemas.microsoft.com/office/drawing/2014/main" id="{3B46B170-2108-4922-9003-B88A0A8C5077}"/>
              </a:ext>
            </a:extLst>
          </p:cNvPr>
          <p:cNvSpPr>
            <a:spLocks noGrp="1" noChangeArrowheads="1"/>
          </p:cNvSpPr>
          <p:nvPr>
            <p:ph type="title"/>
          </p:nvPr>
        </p:nvSpPr>
        <p:spPr/>
        <p:txBody>
          <a:bodyPr/>
          <a:lstStyle/>
          <a:p>
            <a:pPr eaLnBrk="1" hangingPunct="1"/>
            <a:r>
              <a:rPr lang="en-US" altLang="en-US" sz="3200"/>
              <a:t>Removing Barriers to Masonic Proliferation</a:t>
            </a:r>
          </a:p>
        </p:txBody>
      </p:sp>
      <p:sp>
        <p:nvSpPr>
          <p:cNvPr id="5" name="Slide Number Placeholder 5">
            <a:extLst>
              <a:ext uri="{FF2B5EF4-FFF2-40B4-BE49-F238E27FC236}">
                <a16:creationId xmlns:a16="http://schemas.microsoft.com/office/drawing/2014/main" id="{F7394C05-89A1-4ABB-96D9-FDD537283600}"/>
              </a:ext>
            </a:extLst>
          </p:cNvPr>
          <p:cNvSpPr>
            <a:spLocks noGrp="1"/>
          </p:cNvSpPr>
          <p:nvPr>
            <p:ph type="sldNum" sz="quarter" idx="12"/>
          </p:nvPr>
        </p:nvSpPr>
        <p:spPr/>
        <p:txBody>
          <a:bodyPr/>
          <a:lstStyle/>
          <a:p>
            <a:pPr>
              <a:defRPr/>
            </a:pPr>
            <a:fld id="{010EA3F8-4AE0-4666-B202-A5AE0147FE09}" type="slidenum">
              <a:rPr lang="en-US" altLang="en-US"/>
              <a:pPr>
                <a:defRPr/>
              </a:pPr>
              <a:t>36</a:t>
            </a:fld>
            <a:endParaRPr lang="en-US" altLang="en-US"/>
          </a:p>
        </p:txBody>
      </p:sp>
      <p:graphicFrame>
        <p:nvGraphicFramePr>
          <p:cNvPr id="2" name="Diagram 1">
            <a:extLst>
              <a:ext uri="{FF2B5EF4-FFF2-40B4-BE49-F238E27FC236}">
                <a16:creationId xmlns:a16="http://schemas.microsoft.com/office/drawing/2014/main" id="{2CC37718-7FE9-4720-BCED-0898396ABA40}"/>
              </a:ext>
            </a:extLst>
          </p:cNvPr>
          <p:cNvGraphicFramePr/>
          <p:nvPr>
            <p:extLst>
              <p:ext uri="{D42A27DB-BD31-4B8C-83A1-F6EECF244321}">
                <p14:modId xmlns:p14="http://schemas.microsoft.com/office/powerpoint/2010/main" val="1760499959"/>
              </p:ext>
            </p:extLst>
          </p:nvPr>
        </p:nvGraphicFramePr>
        <p:xfrm>
          <a:off x="533400" y="1219200"/>
          <a:ext cx="8077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quot;Not Allowed&quot; Symbol 2">
            <a:extLst>
              <a:ext uri="{FF2B5EF4-FFF2-40B4-BE49-F238E27FC236}">
                <a16:creationId xmlns:a16="http://schemas.microsoft.com/office/drawing/2014/main" id="{F14F2369-191F-4C30-8666-E20AD969289F}"/>
              </a:ext>
            </a:extLst>
          </p:cNvPr>
          <p:cNvSpPr/>
          <p:nvPr/>
        </p:nvSpPr>
        <p:spPr>
          <a:xfrm>
            <a:off x="3733800" y="1067972"/>
            <a:ext cx="1676400" cy="1600200"/>
          </a:xfrm>
          <a:prstGeom prst="noSmoking">
            <a:avLst>
              <a:gd name="adj" fmla="val 480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quot;Not Allowed&quot; Symbol 7">
            <a:extLst>
              <a:ext uri="{FF2B5EF4-FFF2-40B4-BE49-F238E27FC236}">
                <a16:creationId xmlns:a16="http://schemas.microsoft.com/office/drawing/2014/main" id="{A71D44BD-7CDE-4352-B0D4-7A172683758C}"/>
              </a:ext>
            </a:extLst>
          </p:cNvPr>
          <p:cNvSpPr/>
          <p:nvPr/>
        </p:nvSpPr>
        <p:spPr>
          <a:xfrm>
            <a:off x="5638800" y="2921391"/>
            <a:ext cx="1828800" cy="1752600"/>
          </a:xfrm>
          <a:prstGeom prst="noSmoking">
            <a:avLst>
              <a:gd name="adj" fmla="val 480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quot;Not Allowed&quot; Symbol 8">
            <a:extLst>
              <a:ext uri="{FF2B5EF4-FFF2-40B4-BE49-F238E27FC236}">
                <a16:creationId xmlns:a16="http://schemas.microsoft.com/office/drawing/2014/main" id="{EE0B43F4-8971-47A6-8CB6-B7FD6996929B}"/>
              </a:ext>
            </a:extLst>
          </p:cNvPr>
          <p:cNvSpPr/>
          <p:nvPr/>
        </p:nvSpPr>
        <p:spPr>
          <a:xfrm>
            <a:off x="3581400" y="4876800"/>
            <a:ext cx="1981200" cy="1752600"/>
          </a:xfrm>
          <a:prstGeom prst="noSmoking">
            <a:avLst>
              <a:gd name="adj" fmla="val 480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quot;Not Allowed&quot; Symbol 9">
            <a:extLst>
              <a:ext uri="{FF2B5EF4-FFF2-40B4-BE49-F238E27FC236}">
                <a16:creationId xmlns:a16="http://schemas.microsoft.com/office/drawing/2014/main" id="{6DCAABFE-C8BC-4C88-BC04-EE12B6E32C69}"/>
              </a:ext>
            </a:extLst>
          </p:cNvPr>
          <p:cNvSpPr/>
          <p:nvPr/>
        </p:nvSpPr>
        <p:spPr>
          <a:xfrm>
            <a:off x="1676401" y="2958905"/>
            <a:ext cx="1828800" cy="1752600"/>
          </a:xfrm>
          <a:prstGeom prst="noSmoking">
            <a:avLst>
              <a:gd name="adj" fmla="val 480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in)">
                                      <p:cBhvr>
                                        <p:cTn id="15" dur="2000"/>
                                        <p:tgtEl>
                                          <p:spTgt spid="8"/>
                                        </p:tgtEl>
                                      </p:cBhvr>
                                    </p:animEffect>
                                  </p:childTnLst>
                                </p:cTn>
                              </p:par>
                            </p:childTnLst>
                          </p:cTn>
                        </p:par>
                        <p:par>
                          <p:cTn id="16" fill="hold">
                            <p:stCondLst>
                              <p:cond delay="6000"/>
                            </p:stCondLst>
                            <p:childTnLst>
                              <p:par>
                                <p:cTn id="17" presetID="6"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2000"/>
                                        <p:tgtEl>
                                          <p:spTgt spid="9"/>
                                        </p:tgtEl>
                                      </p:cBhvr>
                                    </p:animEffect>
                                  </p:childTnLst>
                                </p:cTn>
                              </p:par>
                            </p:childTnLst>
                          </p:cTn>
                        </p:par>
                        <p:par>
                          <p:cTn id="20" fill="hold">
                            <p:stCondLst>
                              <p:cond delay="8000"/>
                            </p:stCondLst>
                            <p:childTnLst>
                              <p:par>
                                <p:cTn id="21" presetID="6" presetClass="entr" presetSubtype="16"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ircle(in)">
                                      <p:cBhvr>
                                        <p:cTn id="2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P spid="8" grpId="0" animBg="1"/>
      <p:bldP spid="9" grpId="0" animBg="1"/>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60" name="Rectangle 4">
            <a:extLst>
              <a:ext uri="{FF2B5EF4-FFF2-40B4-BE49-F238E27FC236}">
                <a16:creationId xmlns:a16="http://schemas.microsoft.com/office/drawing/2014/main" id="{3B46B170-2108-4922-9003-B88A0A8C5077}"/>
              </a:ext>
            </a:extLst>
          </p:cNvPr>
          <p:cNvSpPr>
            <a:spLocks noGrp="1" noChangeArrowheads="1"/>
          </p:cNvSpPr>
          <p:nvPr>
            <p:ph type="title"/>
          </p:nvPr>
        </p:nvSpPr>
        <p:spPr/>
        <p:txBody>
          <a:bodyPr/>
          <a:lstStyle/>
          <a:p>
            <a:pPr eaLnBrk="1" hangingPunct="1"/>
            <a:r>
              <a:rPr lang="en-US" altLang="en-US" sz="3200"/>
              <a:t>Removing Barriers to Masonic Proliferation</a:t>
            </a:r>
          </a:p>
        </p:txBody>
      </p:sp>
      <p:sp>
        <p:nvSpPr>
          <p:cNvPr id="5" name="Slide Number Placeholder 5">
            <a:extLst>
              <a:ext uri="{FF2B5EF4-FFF2-40B4-BE49-F238E27FC236}">
                <a16:creationId xmlns:a16="http://schemas.microsoft.com/office/drawing/2014/main" id="{F7394C05-89A1-4ABB-96D9-FDD537283600}"/>
              </a:ext>
            </a:extLst>
          </p:cNvPr>
          <p:cNvSpPr>
            <a:spLocks noGrp="1"/>
          </p:cNvSpPr>
          <p:nvPr>
            <p:ph type="sldNum" sz="quarter" idx="12"/>
          </p:nvPr>
        </p:nvSpPr>
        <p:spPr/>
        <p:txBody>
          <a:bodyPr/>
          <a:lstStyle/>
          <a:p>
            <a:pPr>
              <a:defRPr/>
            </a:pPr>
            <a:fld id="{010EA3F8-4AE0-4666-B202-A5AE0147FE09}" type="slidenum">
              <a:rPr lang="en-US" altLang="en-US"/>
              <a:pPr>
                <a:defRPr/>
              </a:pPr>
              <a:t>37</a:t>
            </a:fld>
            <a:endParaRPr lang="en-US" altLang="en-US"/>
          </a:p>
        </p:txBody>
      </p:sp>
      <p:graphicFrame>
        <p:nvGraphicFramePr>
          <p:cNvPr id="2" name="Diagram 1">
            <a:extLst>
              <a:ext uri="{FF2B5EF4-FFF2-40B4-BE49-F238E27FC236}">
                <a16:creationId xmlns:a16="http://schemas.microsoft.com/office/drawing/2014/main" id="{2CC37718-7FE9-4720-BCED-0898396ABA40}"/>
              </a:ext>
            </a:extLst>
          </p:cNvPr>
          <p:cNvGraphicFramePr/>
          <p:nvPr>
            <p:extLst>
              <p:ext uri="{D42A27DB-BD31-4B8C-83A1-F6EECF244321}">
                <p14:modId xmlns:p14="http://schemas.microsoft.com/office/powerpoint/2010/main" val="2965706104"/>
              </p:ext>
            </p:extLst>
          </p:nvPr>
        </p:nvGraphicFramePr>
        <p:xfrm>
          <a:off x="533400" y="1219200"/>
          <a:ext cx="8077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23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7CCE6A-E4AC-4012-BFE6-8D60FD6C1AA1}"/>
              </a:ext>
            </a:extLst>
          </p:cNvPr>
          <p:cNvSpPr>
            <a:spLocks noGrp="1"/>
          </p:cNvSpPr>
          <p:nvPr>
            <p:ph type="title"/>
          </p:nvPr>
        </p:nvSpPr>
        <p:spPr/>
        <p:txBody>
          <a:bodyPr/>
          <a:lstStyle/>
          <a:p>
            <a:r>
              <a:rPr lang="en-US" dirty="0"/>
              <a:t>Leadership Development Program</a:t>
            </a:r>
          </a:p>
        </p:txBody>
      </p:sp>
      <p:sp>
        <p:nvSpPr>
          <p:cNvPr id="3" name="Slide Number Placeholder 2">
            <a:extLst>
              <a:ext uri="{FF2B5EF4-FFF2-40B4-BE49-F238E27FC236}">
                <a16:creationId xmlns:a16="http://schemas.microsoft.com/office/drawing/2014/main" id="{73365F37-83D1-44D9-9111-C64DB0D1005C}"/>
              </a:ext>
            </a:extLst>
          </p:cNvPr>
          <p:cNvSpPr>
            <a:spLocks noGrp="1"/>
          </p:cNvSpPr>
          <p:nvPr>
            <p:ph type="sldNum" sz="quarter" idx="12"/>
          </p:nvPr>
        </p:nvSpPr>
        <p:spPr/>
        <p:txBody>
          <a:bodyPr/>
          <a:lstStyle/>
          <a:p>
            <a:pPr>
              <a:defRPr/>
            </a:pPr>
            <a:fld id="{1671835D-F88D-4DB1-965D-330BBADA1CBF}" type="slidenum">
              <a:rPr lang="en-US" altLang="en-US" smtClean="0"/>
              <a:pPr>
                <a:defRPr/>
              </a:pPr>
              <a:t>38</a:t>
            </a:fld>
            <a:endParaRPr lang="en-US" altLang="en-US"/>
          </a:p>
        </p:txBody>
      </p:sp>
      <p:graphicFrame>
        <p:nvGraphicFramePr>
          <p:cNvPr id="4" name="Diagram 3">
            <a:extLst>
              <a:ext uri="{FF2B5EF4-FFF2-40B4-BE49-F238E27FC236}">
                <a16:creationId xmlns:a16="http://schemas.microsoft.com/office/drawing/2014/main" id="{55632DF4-391E-43EE-9147-187326B94F59}"/>
              </a:ext>
            </a:extLst>
          </p:cNvPr>
          <p:cNvGraphicFramePr/>
          <p:nvPr>
            <p:extLst>
              <p:ext uri="{D42A27DB-BD31-4B8C-83A1-F6EECF244321}">
                <p14:modId xmlns:p14="http://schemas.microsoft.com/office/powerpoint/2010/main" val="628073626"/>
              </p:ext>
            </p:extLst>
          </p:nvPr>
        </p:nvGraphicFramePr>
        <p:xfrm>
          <a:off x="304800" y="1143000"/>
          <a:ext cx="8534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390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2FAC20C-05A1-4F6A-A445-FF806695236E}"/>
              </a:ext>
            </a:extLst>
          </p:cNvPr>
          <p:cNvSpPr>
            <a:spLocks noGrp="1"/>
          </p:cNvSpPr>
          <p:nvPr>
            <p:ph type="ftr" sz="quarter" idx="11"/>
          </p:nvPr>
        </p:nvSpPr>
        <p:spPr/>
        <p:txBody>
          <a:bodyPr/>
          <a:lstStyle/>
          <a:p>
            <a:pPr>
              <a:defRPr/>
            </a:pPr>
            <a:endParaRPr lang="en-US" altLang="en-US"/>
          </a:p>
        </p:txBody>
      </p:sp>
      <p:sp>
        <p:nvSpPr>
          <p:cNvPr id="5" name="Slide Number Placeholder 4">
            <a:extLst>
              <a:ext uri="{FF2B5EF4-FFF2-40B4-BE49-F238E27FC236}">
                <a16:creationId xmlns:a16="http://schemas.microsoft.com/office/drawing/2014/main" id="{9F047536-AA94-4AFE-9F3D-A31DE9D0C821}"/>
              </a:ext>
            </a:extLst>
          </p:cNvPr>
          <p:cNvSpPr>
            <a:spLocks noGrp="1"/>
          </p:cNvSpPr>
          <p:nvPr>
            <p:ph type="sldNum" sz="quarter" idx="12"/>
          </p:nvPr>
        </p:nvSpPr>
        <p:spPr/>
        <p:txBody>
          <a:bodyPr/>
          <a:lstStyle/>
          <a:p>
            <a:pPr>
              <a:defRPr/>
            </a:pPr>
            <a:fld id="{C60406D8-3F85-42D8-8F7D-ED1841E0AB1E}" type="slidenum">
              <a:rPr lang="en-US" altLang="en-US" smtClean="0"/>
              <a:pPr>
                <a:defRPr/>
              </a:pPr>
              <a:t>39</a:t>
            </a:fld>
            <a:endParaRPr lang="en-US" altLang="en-US"/>
          </a:p>
        </p:txBody>
      </p:sp>
      <p:sp>
        <p:nvSpPr>
          <p:cNvPr id="6" name="TextBox 5">
            <a:extLst>
              <a:ext uri="{FF2B5EF4-FFF2-40B4-BE49-F238E27FC236}">
                <a16:creationId xmlns:a16="http://schemas.microsoft.com/office/drawing/2014/main" id="{AC95D547-0D01-4ED8-928E-42094687448D}"/>
              </a:ext>
            </a:extLst>
          </p:cNvPr>
          <p:cNvSpPr txBox="1"/>
          <p:nvPr/>
        </p:nvSpPr>
        <p:spPr>
          <a:xfrm>
            <a:off x="0" y="2514600"/>
            <a:ext cx="9144000" cy="1569660"/>
          </a:xfrm>
          <a:prstGeom prst="rect">
            <a:avLst/>
          </a:prstGeom>
          <a:noFill/>
        </p:spPr>
        <p:txBody>
          <a:bodyPr wrap="square" rtlCol="0">
            <a:spAutoFit/>
          </a:bodyPr>
          <a:lstStyle/>
          <a:p>
            <a:pPr algn="ctr"/>
            <a:r>
              <a:rPr lang="en-US" sz="3200" b="1" dirty="0">
                <a:latin typeface="Arial Rounded MT Bold" panose="020F0704030504030204" pitchFamily="34" charset="0"/>
              </a:rPr>
              <a:t>In Weak Organizations </a:t>
            </a:r>
            <a:r>
              <a:rPr lang="en-US" sz="3200" b="1" dirty="0">
                <a:solidFill>
                  <a:srgbClr val="FF0000"/>
                </a:solidFill>
                <a:latin typeface="Arial Rounded MT Bold" panose="020F0704030504030204" pitchFamily="34" charset="0"/>
              </a:rPr>
              <a:t>Politics</a:t>
            </a:r>
            <a:r>
              <a:rPr lang="en-US" sz="3200" b="1" dirty="0">
                <a:latin typeface="Arial Rounded MT Bold" panose="020F0704030504030204" pitchFamily="34" charset="0"/>
              </a:rPr>
              <a:t> Win</a:t>
            </a:r>
          </a:p>
          <a:p>
            <a:pPr algn="ctr"/>
            <a:endParaRPr lang="en-US" sz="3200" b="1" dirty="0">
              <a:latin typeface="Arial Rounded MT Bold" panose="020F0704030504030204" pitchFamily="34" charset="0"/>
            </a:endParaRPr>
          </a:p>
          <a:p>
            <a:pPr algn="ctr"/>
            <a:r>
              <a:rPr lang="en-US" sz="3200" b="1" dirty="0">
                <a:latin typeface="Arial Rounded MT Bold" panose="020F0704030504030204" pitchFamily="34" charset="0"/>
              </a:rPr>
              <a:t>In Strong Organizations </a:t>
            </a:r>
            <a:r>
              <a:rPr lang="en-US" sz="3200" b="1" dirty="0">
                <a:solidFill>
                  <a:srgbClr val="FF0000"/>
                </a:solidFill>
                <a:latin typeface="Arial Rounded MT Bold" panose="020F0704030504030204" pitchFamily="34" charset="0"/>
              </a:rPr>
              <a:t>Best Ideas </a:t>
            </a:r>
            <a:r>
              <a:rPr lang="en-US" sz="3200" b="1" dirty="0">
                <a:latin typeface="Arial Rounded MT Bold" panose="020F0704030504030204" pitchFamily="34" charset="0"/>
              </a:rPr>
              <a:t>Do</a:t>
            </a:r>
          </a:p>
        </p:txBody>
      </p:sp>
    </p:spTree>
    <p:extLst>
      <p:ext uri="{BB962C8B-B14F-4D97-AF65-F5344CB8AC3E}">
        <p14:creationId xmlns:p14="http://schemas.microsoft.com/office/powerpoint/2010/main" val="1549836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1DC1F-4E87-4769-BB87-9979FC1102CC}"/>
              </a:ext>
            </a:extLst>
          </p:cNvPr>
          <p:cNvSpPr>
            <a:spLocks noGrp="1"/>
          </p:cNvSpPr>
          <p:nvPr>
            <p:ph type="title"/>
          </p:nvPr>
        </p:nvSpPr>
        <p:spPr>
          <a:xfrm>
            <a:off x="0" y="0"/>
            <a:ext cx="9144000" cy="838200"/>
          </a:xfrm>
        </p:spPr>
        <p:txBody>
          <a:bodyPr/>
          <a:lstStyle/>
          <a:p>
            <a:r>
              <a:rPr lang="en-US" dirty="0"/>
              <a:t>Program Content - Managing</a:t>
            </a:r>
          </a:p>
        </p:txBody>
      </p:sp>
      <p:sp>
        <p:nvSpPr>
          <p:cNvPr id="3" name="Slide Number Placeholder 2">
            <a:extLst>
              <a:ext uri="{FF2B5EF4-FFF2-40B4-BE49-F238E27FC236}">
                <a16:creationId xmlns:a16="http://schemas.microsoft.com/office/drawing/2014/main" id="{3F902711-EFC4-477E-AEC6-67D8C4E5FE95}"/>
              </a:ext>
            </a:extLst>
          </p:cNvPr>
          <p:cNvSpPr>
            <a:spLocks noGrp="1"/>
          </p:cNvSpPr>
          <p:nvPr>
            <p:ph type="sldNum" sz="quarter" idx="12"/>
          </p:nvPr>
        </p:nvSpPr>
        <p:spPr/>
        <p:txBody>
          <a:bodyPr/>
          <a:lstStyle/>
          <a:p>
            <a:pPr>
              <a:defRPr/>
            </a:pPr>
            <a:fld id="{F0B558BD-87EF-4DEF-97D5-51D1F3E24652}" type="slidenum">
              <a:rPr lang="en-US" altLang="en-US" smtClean="0"/>
              <a:pPr>
                <a:defRPr/>
              </a:pPr>
              <a:t>4</a:t>
            </a:fld>
            <a:endParaRPr lang="en-US" altLang="en-US"/>
          </a:p>
        </p:txBody>
      </p:sp>
      <p:sp>
        <p:nvSpPr>
          <p:cNvPr id="4" name="Rectangle 3">
            <a:extLst>
              <a:ext uri="{FF2B5EF4-FFF2-40B4-BE49-F238E27FC236}">
                <a16:creationId xmlns:a16="http://schemas.microsoft.com/office/drawing/2014/main" id="{8F3763F7-CB98-4526-9BCE-8B9E6AE608FA}"/>
              </a:ext>
            </a:extLst>
          </p:cNvPr>
          <p:cNvSpPr/>
          <p:nvPr/>
        </p:nvSpPr>
        <p:spPr>
          <a:xfrm>
            <a:off x="0" y="1143000"/>
            <a:ext cx="9144000" cy="5345053"/>
          </a:xfrm>
          <a:prstGeom prst="rect">
            <a:avLst/>
          </a:prstGeom>
        </p:spPr>
        <p:txBody>
          <a:bodyPr wrap="square">
            <a:spAutoFit/>
          </a:bodyPr>
          <a:lstStyle/>
          <a:p>
            <a:pPr marL="342900" marR="0" lvl="0" indent="-342900">
              <a:lnSpc>
                <a:spcPct val="107000"/>
              </a:lnSpc>
              <a:spcBef>
                <a:spcPts val="1800"/>
              </a:spcBef>
              <a:spcAft>
                <a:spcPts val="0"/>
              </a:spcAft>
              <a:buFont typeface="Symbol" panose="05050102010706020507" pitchFamily="18" charset="2"/>
              <a:buChar char=""/>
            </a:pPr>
            <a:r>
              <a:rPr lang="en-US" b="1" dirty="0">
                <a:solidFill>
                  <a:srgbClr val="0000CC"/>
                </a:solidFill>
                <a:latin typeface="Calibri" panose="020F0502020204030204" pitchFamily="34" charset="0"/>
                <a:ea typeface="Calibri" panose="020F0502020204030204" pitchFamily="34" charset="0"/>
                <a:cs typeface="Times New Roman" panose="02020603050405020304" pitchFamily="18" charset="0"/>
              </a:rPr>
              <a:t>Basic Job Skills</a:t>
            </a:r>
            <a:r>
              <a:rPr lang="en-US" b="1" dirty="0">
                <a:latin typeface="Calibri" panose="020F0502020204030204" pitchFamily="34" charset="0"/>
                <a:ea typeface="Calibri" panose="020F0502020204030204" pitchFamily="34" charset="0"/>
                <a:cs typeface="Times New Roman" panose="02020603050405020304" pitchFamily="18" charset="0"/>
              </a:rPr>
              <a:t>:  Description of skills that an officer can be expected to have; skills that will contribute to the success of the body and its members.</a:t>
            </a:r>
          </a:p>
          <a:p>
            <a:pPr marL="342900" marR="0" lvl="0" indent="-342900">
              <a:lnSpc>
                <a:spcPct val="107000"/>
              </a:lnSpc>
              <a:spcBef>
                <a:spcPts val="1800"/>
              </a:spcBef>
              <a:spcAft>
                <a:spcPts val="0"/>
              </a:spcAft>
              <a:buFont typeface="Symbol" panose="05050102010706020507" pitchFamily="18" charset="2"/>
              <a:buChar char=""/>
            </a:pPr>
            <a:r>
              <a:rPr lang="en-US" b="1" dirty="0">
                <a:solidFill>
                  <a:srgbClr val="0000CC"/>
                </a:solidFill>
                <a:latin typeface="Calibri" panose="020F0502020204030204" pitchFamily="34" charset="0"/>
                <a:ea typeface="Calibri" panose="020F0502020204030204" pitchFamily="34" charset="0"/>
                <a:cs typeface="Times New Roman" panose="02020603050405020304" pitchFamily="18" charset="0"/>
              </a:rPr>
              <a:t>Leader’s Notebook</a:t>
            </a:r>
            <a:r>
              <a:rPr lang="en-US" b="1" dirty="0">
                <a:latin typeface="Calibri" panose="020F0502020204030204" pitchFamily="34" charset="0"/>
                <a:ea typeface="Calibri" panose="020F0502020204030204" pitchFamily="34" charset="0"/>
                <a:cs typeface="Times New Roman" panose="02020603050405020304" pitchFamily="18" charset="0"/>
              </a:rPr>
              <a:t>:  A technique that organizes the information a presiding officer needs to plan, schedule and execute leadership responsibilities.</a:t>
            </a:r>
          </a:p>
          <a:p>
            <a:pPr marL="342900" marR="0" lvl="0" indent="-342900">
              <a:lnSpc>
                <a:spcPct val="107000"/>
              </a:lnSpc>
              <a:spcBef>
                <a:spcPts val="1800"/>
              </a:spcBef>
              <a:spcAft>
                <a:spcPts val="0"/>
              </a:spcAft>
              <a:buFont typeface="Symbol" panose="05050102010706020507" pitchFamily="18" charset="2"/>
              <a:buChar char=""/>
            </a:pPr>
            <a:r>
              <a:rPr lang="en-US" b="1" dirty="0">
                <a:solidFill>
                  <a:srgbClr val="0000CC"/>
                </a:solidFill>
                <a:latin typeface="Calibri" panose="020F0502020204030204" pitchFamily="34" charset="0"/>
                <a:ea typeface="Calibri" panose="020F0502020204030204" pitchFamily="34" charset="0"/>
                <a:cs typeface="Times New Roman" panose="02020603050405020304" pitchFamily="18" charset="0"/>
              </a:rPr>
              <a:t>Operating the Body</a:t>
            </a:r>
            <a:r>
              <a:rPr lang="en-US" b="1" dirty="0">
                <a:latin typeface="Calibri" panose="020F0502020204030204" pitchFamily="34" charset="0"/>
                <a:ea typeface="Calibri" panose="020F0502020204030204" pitchFamily="34" charset="0"/>
                <a:cs typeface="Times New Roman" panose="02020603050405020304" pitchFamily="18" charset="0"/>
              </a:rPr>
              <a:t>:  The basic tasks involved in managing and leading a body; using job skills to run the organization.</a:t>
            </a:r>
          </a:p>
          <a:p>
            <a:pPr marL="342900" marR="0" lvl="0" indent="-342900">
              <a:lnSpc>
                <a:spcPct val="107000"/>
              </a:lnSpc>
              <a:spcBef>
                <a:spcPts val="1800"/>
              </a:spcBef>
              <a:spcAft>
                <a:spcPts val="0"/>
              </a:spcAft>
              <a:buFont typeface="Symbol" panose="05050102010706020507" pitchFamily="18" charset="2"/>
              <a:buChar char=""/>
            </a:pPr>
            <a:r>
              <a:rPr lang="en-US" b="1" dirty="0">
                <a:solidFill>
                  <a:srgbClr val="0000CC"/>
                </a:solidFill>
                <a:latin typeface="Calibri" panose="020F0502020204030204" pitchFamily="34" charset="0"/>
                <a:ea typeface="Calibri" panose="020F0502020204030204" pitchFamily="34" charset="0"/>
                <a:cs typeface="Times New Roman" panose="02020603050405020304" pitchFamily="18" charset="0"/>
              </a:rPr>
              <a:t>Planning</a:t>
            </a:r>
            <a:r>
              <a:rPr lang="en-US" b="1" dirty="0">
                <a:latin typeface="Calibri" panose="020F0502020204030204" pitchFamily="34" charset="0"/>
                <a:ea typeface="Calibri" panose="020F0502020204030204" pitchFamily="34" charset="0"/>
                <a:cs typeface="Times New Roman" panose="02020603050405020304" pitchFamily="18" charset="0"/>
              </a:rPr>
              <a:t>:  Strategic, operations and activity planning techniques.</a:t>
            </a:r>
          </a:p>
          <a:p>
            <a:pPr marL="342900" marR="0" lvl="0" indent="-342900">
              <a:lnSpc>
                <a:spcPct val="107000"/>
              </a:lnSpc>
              <a:spcBef>
                <a:spcPts val="1800"/>
              </a:spcBef>
              <a:spcAft>
                <a:spcPts val="0"/>
              </a:spcAft>
              <a:buFont typeface="Symbol" panose="05050102010706020507" pitchFamily="18" charset="2"/>
              <a:buChar char=""/>
            </a:pPr>
            <a:r>
              <a:rPr lang="en-US" b="1" dirty="0">
                <a:solidFill>
                  <a:srgbClr val="0000CC"/>
                </a:solidFill>
                <a:latin typeface="Calibri" panose="020F0502020204030204" pitchFamily="34" charset="0"/>
                <a:ea typeface="Calibri" panose="020F0502020204030204" pitchFamily="34" charset="0"/>
                <a:cs typeface="Times New Roman" panose="02020603050405020304" pitchFamily="18" charset="0"/>
              </a:rPr>
              <a:t>Financial Analysis</a:t>
            </a:r>
            <a:r>
              <a:rPr lang="en-US" b="1" dirty="0">
                <a:latin typeface="Calibri" panose="020F0502020204030204" pitchFamily="34" charset="0"/>
                <a:ea typeface="Calibri" panose="020F0502020204030204" pitchFamily="34" charset="0"/>
                <a:cs typeface="Times New Roman" panose="02020603050405020304" pitchFamily="18" charset="0"/>
              </a:rPr>
              <a:t>:  Analyzing Actual-to-Budget performance to determine real financial position throughout the year.</a:t>
            </a:r>
          </a:p>
        </p:txBody>
      </p:sp>
    </p:spTree>
    <p:extLst>
      <p:ext uri="{BB962C8B-B14F-4D97-AF65-F5344CB8AC3E}">
        <p14:creationId xmlns:p14="http://schemas.microsoft.com/office/powerpoint/2010/main" val="11650068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09BF480-B537-420A-9B52-34AE2919DE39}"/>
              </a:ext>
            </a:extLst>
          </p:cNvPr>
          <p:cNvSpPr>
            <a:spLocks noGrp="1"/>
          </p:cNvSpPr>
          <p:nvPr>
            <p:ph type="ftr" sz="quarter" idx="11"/>
          </p:nvPr>
        </p:nvSpPr>
        <p:spPr/>
        <p:txBody>
          <a:bodyPr/>
          <a:lstStyle/>
          <a:p>
            <a:pPr>
              <a:defRPr/>
            </a:pPr>
            <a:endParaRPr lang="en-US" altLang="en-US"/>
          </a:p>
        </p:txBody>
      </p:sp>
      <p:sp>
        <p:nvSpPr>
          <p:cNvPr id="3" name="Slide Number Placeholder 2">
            <a:extLst>
              <a:ext uri="{FF2B5EF4-FFF2-40B4-BE49-F238E27FC236}">
                <a16:creationId xmlns:a16="http://schemas.microsoft.com/office/drawing/2014/main" id="{1506A2DC-D61B-4F13-935F-70E27F9B1503}"/>
              </a:ext>
            </a:extLst>
          </p:cNvPr>
          <p:cNvSpPr>
            <a:spLocks noGrp="1"/>
          </p:cNvSpPr>
          <p:nvPr>
            <p:ph type="sldNum" sz="quarter" idx="12"/>
          </p:nvPr>
        </p:nvSpPr>
        <p:spPr/>
        <p:txBody>
          <a:bodyPr/>
          <a:lstStyle/>
          <a:p>
            <a:pPr>
              <a:defRPr/>
            </a:pPr>
            <a:fld id="{1671835D-F88D-4DB1-965D-330BBADA1CBF}" type="slidenum">
              <a:rPr lang="en-US" altLang="en-US" smtClean="0"/>
              <a:pPr>
                <a:defRPr/>
              </a:pPr>
              <a:t>40</a:t>
            </a:fld>
            <a:endParaRPr lang="en-US" altLang="en-US"/>
          </a:p>
        </p:txBody>
      </p:sp>
      <p:pic>
        <p:nvPicPr>
          <p:cNvPr id="5" name="Picture 4">
            <a:extLst>
              <a:ext uri="{FF2B5EF4-FFF2-40B4-BE49-F238E27FC236}">
                <a16:creationId xmlns:a16="http://schemas.microsoft.com/office/drawing/2014/main" id="{16C2A85C-5EB5-4BAE-B40B-1FACD861C0D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402805" y="736811"/>
            <a:ext cx="2338388" cy="5661361"/>
          </a:xfrm>
          <a:prstGeom prst="rect">
            <a:avLst/>
          </a:prstGeom>
        </p:spPr>
      </p:pic>
      <p:sp>
        <p:nvSpPr>
          <p:cNvPr id="6" name="TextBox 5">
            <a:extLst>
              <a:ext uri="{FF2B5EF4-FFF2-40B4-BE49-F238E27FC236}">
                <a16:creationId xmlns:a16="http://schemas.microsoft.com/office/drawing/2014/main" id="{231A79F8-0684-454E-8C0C-CE3EC02D38EF}"/>
              </a:ext>
            </a:extLst>
          </p:cNvPr>
          <p:cNvSpPr txBox="1"/>
          <p:nvPr/>
        </p:nvSpPr>
        <p:spPr>
          <a:xfrm>
            <a:off x="3757612" y="5400675"/>
            <a:ext cx="1628775" cy="230832"/>
          </a:xfrm>
          <a:prstGeom prst="rect">
            <a:avLst/>
          </a:prstGeom>
          <a:noFill/>
        </p:spPr>
        <p:txBody>
          <a:bodyPr wrap="square" rtlCol="0">
            <a:spAutoFit/>
          </a:bodyPr>
          <a:lstStyle/>
          <a:p>
            <a:r>
              <a:rPr lang="en-US" sz="900" dirty="0">
                <a:hlinkClick r:id="rId3" tooltip="http://suburbancorrespondent.blogspot.com/2011_09_01_archive.html"/>
              </a:rPr>
              <a:t>This </a:t>
            </a:r>
            <a:r>
              <a:rPr lang="en-US" sz="900" dirty="0">
                <a:hlinkClick r:id="rId4" tooltip="https://creativecommons.org/licenses/by-nc-nd/3.0/"/>
              </a:rPr>
              <a:t>BY-NC-ND</a:t>
            </a:r>
            <a:endParaRPr lang="en-US" sz="900" dirty="0"/>
          </a:p>
        </p:txBody>
      </p:sp>
      <p:pic>
        <p:nvPicPr>
          <p:cNvPr id="8" name="Picture 7">
            <a:extLst>
              <a:ext uri="{FF2B5EF4-FFF2-40B4-BE49-F238E27FC236}">
                <a16:creationId xmlns:a16="http://schemas.microsoft.com/office/drawing/2014/main" id="{B5E19D0A-62D3-4F31-A594-B7661E3F1404}"/>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1731167" y="638553"/>
            <a:ext cx="5681663" cy="5857875"/>
          </a:xfrm>
          <a:prstGeom prst="rect">
            <a:avLst/>
          </a:prstGeom>
        </p:spPr>
      </p:pic>
    </p:spTree>
    <p:extLst>
      <p:ext uri="{BB962C8B-B14F-4D97-AF65-F5344CB8AC3E}">
        <p14:creationId xmlns:p14="http://schemas.microsoft.com/office/powerpoint/2010/main" val="49184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1DC1F-4E87-4769-BB87-9979FC1102CC}"/>
              </a:ext>
            </a:extLst>
          </p:cNvPr>
          <p:cNvSpPr>
            <a:spLocks noGrp="1"/>
          </p:cNvSpPr>
          <p:nvPr>
            <p:ph type="title"/>
          </p:nvPr>
        </p:nvSpPr>
        <p:spPr>
          <a:xfrm>
            <a:off x="0" y="0"/>
            <a:ext cx="9144000" cy="838200"/>
          </a:xfrm>
        </p:spPr>
        <p:txBody>
          <a:bodyPr/>
          <a:lstStyle/>
          <a:p>
            <a:r>
              <a:rPr lang="en-US" dirty="0"/>
              <a:t>Program Content - Leading</a:t>
            </a:r>
          </a:p>
        </p:txBody>
      </p:sp>
      <p:sp>
        <p:nvSpPr>
          <p:cNvPr id="3" name="Slide Number Placeholder 2">
            <a:extLst>
              <a:ext uri="{FF2B5EF4-FFF2-40B4-BE49-F238E27FC236}">
                <a16:creationId xmlns:a16="http://schemas.microsoft.com/office/drawing/2014/main" id="{3F902711-EFC4-477E-AEC6-67D8C4E5FE95}"/>
              </a:ext>
            </a:extLst>
          </p:cNvPr>
          <p:cNvSpPr>
            <a:spLocks noGrp="1"/>
          </p:cNvSpPr>
          <p:nvPr>
            <p:ph type="sldNum" sz="quarter" idx="12"/>
          </p:nvPr>
        </p:nvSpPr>
        <p:spPr/>
        <p:txBody>
          <a:bodyPr/>
          <a:lstStyle/>
          <a:p>
            <a:pPr>
              <a:defRPr/>
            </a:pPr>
            <a:fld id="{F0B558BD-87EF-4DEF-97D5-51D1F3E24652}" type="slidenum">
              <a:rPr lang="en-US" altLang="en-US" smtClean="0"/>
              <a:pPr>
                <a:defRPr/>
              </a:pPr>
              <a:t>5</a:t>
            </a:fld>
            <a:endParaRPr lang="en-US" altLang="en-US"/>
          </a:p>
        </p:txBody>
      </p:sp>
      <p:sp>
        <p:nvSpPr>
          <p:cNvPr id="4" name="Rectangle 3">
            <a:extLst>
              <a:ext uri="{FF2B5EF4-FFF2-40B4-BE49-F238E27FC236}">
                <a16:creationId xmlns:a16="http://schemas.microsoft.com/office/drawing/2014/main" id="{8F3763F7-CB98-4526-9BCE-8B9E6AE608FA}"/>
              </a:ext>
            </a:extLst>
          </p:cNvPr>
          <p:cNvSpPr/>
          <p:nvPr/>
        </p:nvSpPr>
        <p:spPr>
          <a:xfrm>
            <a:off x="0" y="1143000"/>
            <a:ext cx="9144000" cy="5191165"/>
          </a:xfrm>
          <a:prstGeom prst="rect">
            <a:avLst/>
          </a:prstGeom>
        </p:spPr>
        <p:txBody>
          <a:bodyPr wrap="square">
            <a:spAutoFit/>
          </a:bodyPr>
          <a:lstStyle/>
          <a:p>
            <a:pPr marL="342900" marR="0" lvl="0" indent="-342900">
              <a:lnSpc>
                <a:spcPct val="107000"/>
              </a:lnSpc>
              <a:spcBef>
                <a:spcPts val="1500"/>
              </a:spcBef>
              <a:spcAft>
                <a:spcPts val="0"/>
              </a:spcAft>
              <a:buFont typeface="Symbol" panose="05050102010706020507" pitchFamily="18" charset="2"/>
              <a:buChar char=""/>
            </a:pPr>
            <a:r>
              <a:rPr lang="en-US" b="1" dirty="0">
                <a:solidFill>
                  <a:srgbClr val="0000CC"/>
                </a:solidFill>
                <a:latin typeface="Calibri" panose="020F0502020204030204" pitchFamily="34" charset="0"/>
                <a:ea typeface="Calibri" panose="020F0502020204030204" pitchFamily="34" charset="0"/>
                <a:cs typeface="Times New Roman" panose="02020603050405020304" pitchFamily="18" charset="0"/>
              </a:rPr>
              <a:t>Masonic Value Proposition</a:t>
            </a:r>
            <a:r>
              <a:rPr lang="en-US" b="1" dirty="0">
                <a:latin typeface="Calibri" panose="020F0502020204030204" pitchFamily="34" charset="0"/>
                <a:ea typeface="Calibri" panose="020F0502020204030204" pitchFamily="34" charset="0"/>
                <a:cs typeface="Times New Roman" panose="02020603050405020304" pitchFamily="18" charset="0"/>
              </a:rPr>
              <a:t>:  Creating value for members, families and the community through public demonstration of Masonic Values.</a:t>
            </a:r>
          </a:p>
          <a:p>
            <a:pPr marL="342900" marR="0" lvl="0" indent="-342900">
              <a:lnSpc>
                <a:spcPct val="107000"/>
              </a:lnSpc>
              <a:spcBef>
                <a:spcPts val="1500"/>
              </a:spcBef>
              <a:spcAft>
                <a:spcPts val="0"/>
              </a:spcAft>
              <a:buFont typeface="Symbol" panose="05050102010706020507" pitchFamily="18" charset="2"/>
              <a:buChar char=""/>
            </a:pPr>
            <a:r>
              <a:rPr lang="en-US" b="1" dirty="0">
                <a:solidFill>
                  <a:srgbClr val="0000CC"/>
                </a:solidFill>
                <a:latin typeface="Calibri" panose="020F0502020204030204" pitchFamily="34" charset="0"/>
                <a:ea typeface="Calibri" panose="020F0502020204030204" pitchFamily="34" charset="0"/>
                <a:cs typeface="Times New Roman" panose="02020603050405020304" pitchFamily="18" charset="0"/>
              </a:rPr>
              <a:t>Membership</a:t>
            </a:r>
            <a:r>
              <a:rPr lang="en-US" b="1" dirty="0">
                <a:latin typeface="Calibri" panose="020F0502020204030204" pitchFamily="34" charset="0"/>
                <a:ea typeface="Calibri" panose="020F0502020204030204" pitchFamily="34" charset="0"/>
                <a:cs typeface="Times New Roman" panose="02020603050405020304" pitchFamily="18" charset="0"/>
              </a:rPr>
              <a:t>:  Barriers and solutions to membership retention and growth.</a:t>
            </a:r>
          </a:p>
          <a:p>
            <a:pPr marL="342900" marR="0" lvl="0" indent="-342900">
              <a:lnSpc>
                <a:spcPct val="107000"/>
              </a:lnSpc>
              <a:spcBef>
                <a:spcPts val="1500"/>
              </a:spcBef>
              <a:spcAft>
                <a:spcPts val="0"/>
              </a:spcAft>
              <a:buFont typeface="Symbol" panose="05050102010706020507" pitchFamily="18" charset="2"/>
              <a:buChar char=""/>
            </a:pPr>
            <a:r>
              <a:rPr lang="en-US" b="1" dirty="0">
                <a:solidFill>
                  <a:srgbClr val="0000CC"/>
                </a:solidFill>
                <a:latin typeface="Calibri" panose="020F0502020204030204" pitchFamily="34" charset="0"/>
                <a:ea typeface="Calibri" panose="020F0502020204030204" pitchFamily="34" charset="0"/>
                <a:cs typeface="Times New Roman" panose="02020603050405020304" pitchFamily="18" charset="0"/>
              </a:rPr>
              <a:t>Participation</a:t>
            </a:r>
            <a:r>
              <a:rPr lang="en-US" b="1" dirty="0">
                <a:latin typeface="Calibri" panose="020F0502020204030204" pitchFamily="34" charset="0"/>
                <a:ea typeface="Calibri" panose="020F0502020204030204" pitchFamily="34" charset="0"/>
                <a:cs typeface="Times New Roman" panose="02020603050405020304" pitchFamily="18" charset="0"/>
              </a:rPr>
              <a:t>:  Barriers and solutions to active participation by members and their families in Masonic activities.</a:t>
            </a:r>
          </a:p>
          <a:p>
            <a:pPr marL="342900" marR="0" lvl="0" indent="-342900">
              <a:lnSpc>
                <a:spcPct val="107000"/>
              </a:lnSpc>
              <a:spcBef>
                <a:spcPts val="1500"/>
              </a:spcBef>
              <a:spcAft>
                <a:spcPts val="0"/>
              </a:spcAft>
              <a:buFont typeface="Symbol" panose="05050102010706020507" pitchFamily="18" charset="2"/>
              <a:buChar char=""/>
            </a:pPr>
            <a:r>
              <a:rPr lang="en-US" b="1" dirty="0">
                <a:solidFill>
                  <a:srgbClr val="0000CC"/>
                </a:solidFill>
                <a:latin typeface="Calibri" panose="020F0502020204030204" pitchFamily="34" charset="0"/>
                <a:ea typeface="Calibri" panose="020F0502020204030204" pitchFamily="34" charset="0"/>
                <a:cs typeface="Times New Roman" panose="02020603050405020304" pitchFamily="18" charset="0"/>
              </a:rPr>
              <a:t>Proliferation</a:t>
            </a:r>
            <a:r>
              <a:rPr lang="en-US" b="1" dirty="0">
                <a:latin typeface="Calibri" panose="020F0502020204030204" pitchFamily="34" charset="0"/>
                <a:ea typeface="Calibri" panose="020F0502020204030204" pitchFamily="34" charset="0"/>
                <a:cs typeface="Times New Roman" panose="02020603050405020304" pitchFamily="18" charset="0"/>
              </a:rPr>
              <a:t>:  Barriers and solutions to growth and spread of membership and Masonic Values.</a:t>
            </a:r>
          </a:p>
          <a:p>
            <a:pPr marL="342900" marR="0" lvl="0" indent="-342900">
              <a:lnSpc>
                <a:spcPct val="107000"/>
              </a:lnSpc>
              <a:spcBef>
                <a:spcPts val="1500"/>
              </a:spcBef>
              <a:spcAft>
                <a:spcPts val="800"/>
              </a:spcAft>
              <a:buFont typeface="Symbol" panose="05050102010706020507" pitchFamily="18" charset="2"/>
              <a:buChar char=""/>
            </a:pPr>
            <a:r>
              <a:rPr lang="en-US" b="1" dirty="0">
                <a:solidFill>
                  <a:srgbClr val="0000CC"/>
                </a:solidFill>
                <a:latin typeface="Calibri" panose="020F0502020204030204" pitchFamily="34" charset="0"/>
                <a:ea typeface="Calibri" panose="020F0502020204030204" pitchFamily="34" charset="0"/>
                <a:cs typeface="Times New Roman" panose="02020603050405020304" pitchFamily="18" charset="0"/>
              </a:rPr>
              <a:t>Expectations for Officers’ Duties</a:t>
            </a:r>
            <a:r>
              <a:rPr lang="en-US" b="1" dirty="0">
                <a:latin typeface="Calibri" panose="020F0502020204030204" pitchFamily="34" charset="0"/>
                <a:ea typeface="Calibri" panose="020F0502020204030204" pitchFamily="34" charset="0"/>
                <a:cs typeface="Times New Roman" panose="02020603050405020304" pitchFamily="18" charset="0"/>
              </a:rPr>
              <a:t>:  Suggested assignments of duties for officers.</a:t>
            </a:r>
          </a:p>
        </p:txBody>
      </p:sp>
    </p:spTree>
    <p:extLst>
      <p:ext uri="{BB962C8B-B14F-4D97-AF65-F5344CB8AC3E}">
        <p14:creationId xmlns:p14="http://schemas.microsoft.com/office/powerpoint/2010/main" val="3300963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E5A37-AB78-430C-A147-7E7374D078DC}"/>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2A906E21-F4AC-4438-BAEF-D4C90CDCFF3D}"/>
              </a:ext>
            </a:extLst>
          </p:cNvPr>
          <p:cNvSpPr>
            <a:spLocks noGrp="1"/>
          </p:cNvSpPr>
          <p:nvPr>
            <p:ph type="sldNum" sz="quarter" idx="12"/>
          </p:nvPr>
        </p:nvSpPr>
        <p:spPr/>
        <p:txBody>
          <a:bodyPr/>
          <a:lstStyle/>
          <a:p>
            <a:pPr>
              <a:defRPr/>
            </a:pPr>
            <a:fld id="{F0B558BD-87EF-4DEF-97D5-51D1F3E24652}" type="slidenum">
              <a:rPr lang="en-US" altLang="en-US" smtClean="0"/>
              <a:pPr>
                <a:defRPr/>
              </a:pPr>
              <a:t>6</a:t>
            </a:fld>
            <a:endParaRPr lang="en-US" altLang="en-US"/>
          </a:p>
        </p:txBody>
      </p:sp>
      <p:sp>
        <p:nvSpPr>
          <p:cNvPr id="4" name="Rectangle 3">
            <a:extLst>
              <a:ext uri="{FF2B5EF4-FFF2-40B4-BE49-F238E27FC236}">
                <a16:creationId xmlns:a16="http://schemas.microsoft.com/office/drawing/2014/main" id="{3CD9B48F-1F07-4D78-9486-1DA19DB5E5EB}"/>
              </a:ext>
            </a:extLst>
          </p:cNvPr>
          <p:cNvSpPr/>
          <p:nvPr/>
        </p:nvSpPr>
        <p:spPr>
          <a:xfrm>
            <a:off x="16213" y="2209800"/>
            <a:ext cx="9144000" cy="2123658"/>
          </a:xfrm>
          <a:prstGeom prst="rect">
            <a:avLst/>
          </a:prstGeom>
        </p:spPr>
        <p:txBody>
          <a:bodyPr wrap="square">
            <a:spAutoFit/>
          </a:bodyPr>
          <a:lstStyle/>
          <a:p>
            <a:pPr marL="0" indent="0" algn="ctr">
              <a:spcBef>
                <a:spcPts val="0"/>
              </a:spcBef>
              <a:buNone/>
            </a:pPr>
            <a:r>
              <a:rPr lang="en-US" altLang="en-US" sz="4400" dirty="0">
                <a:solidFill>
                  <a:srgbClr val="C00000"/>
                </a:solidFill>
                <a:latin typeface="Arial Rounded MT Bold" panose="020F0704030504030204" pitchFamily="34" charset="0"/>
              </a:rPr>
              <a:t>People don’t leave bad jobs …</a:t>
            </a:r>
          </a:p>
          <a:p>
            <a:pPr marL="0" indent="0" algn="ctr">
              <a:spcBef>
                <a:spcPts val="0"/>
              </a:spcBef>
              <a:buNone/>
            </a:pPr>
            <a:r>
              <a:rPr lang="en-US" altLang="en-US" sz="4400" dirty="0">
                <a:solidFill>
                  <a:srgbClr val="C00000"/>
                </a:solidFill>
                <a:latin typeface="Arial Rounded MT Bold" panose="020F0704030504030204" pitchFamily="34" charset="0"/>
              </a:rPr>
              <a:t> </a:t>
            </a:r>
          </a:p>
          <a:p>
            <a:pPr marL="0" indent="0" algn="ctr">
              <a:spcBef>
                <a:spcPts val="0"/>
              </a:spcBef>
              <a:buNone/>
            </a:pPr>
            <a:r>
              <a:rPr lang="en-US" altLang="en-US" sz="4400" dirty="0">
                <a:solidFill>
                  <a:srgbClr val="C00000"/>
                </a:solidFill>
                <a:latin typeface="Arial Rounded MT Bold" panose="020F0704030504030204" pitchFamily="34" charset="0"/>
              </a:rPr>
              <a:t>they leave bad bosses …</a:t>
            </a:r>
          </a:p>
        </p:txBody>
      </p:sp>
    </p:spTree>
    <p:extLst>
      <p:ext uri="{BB962C8B-B14F-4D97-AF65-F5344CB8AC3E}">
        <p14:creationId xmlns:p14="http://schemas.microsoft.com/office/powerpoint/2010/main" val="116124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tle 1">
            <a:extLst>
              <a:ext uri="{FF2B5EF4-FFF2-40B4-BE49-F238E27FC236}">
                <a16:creationId xmlns:a16="http://schemas.microsoft.com/office/drawing/2014/main" id="{51D0EFD9-A361-46AC-B7A6-00733E15ECFA}"/>
              </a:ext>
            </a:extLst>
          </p:cNvPr>
          <p:cNvSpPr>
            <a:spLocks noGrp="1" noChangeArrowheads="1"/>
          </p:cNvSpPr>
          <p:nvPr>
            <p:ph type="title"/>
          </p:nvPr>
        </p:nvSpPr>
        <p:spPr/>
        <p:txBody>
          <a:bodyPr/>
          <a:lstStyle/>
          <a:p>
            <a:r>
              <a:rPr lang="en-US" altLang="en-US"/>
              <a:t>Selecting Officers</a:t>
            </a:r>
          </a:p>
        </p:txBody>
      </p:sp>
      <p:sp>
        <p:nvSpPr>
          <p:cNvPr id="5" name="Slide Number Placeholder 4">
            <a:extLst>
              <a:ext uri="{FF2B5EF4-FFF2-40B4-BE49-F238E27FC236}">
                <a16:creationId xmlns:a16="http://schemas.microsoft.com/office/drawing/2014/main" id="{E9A64336-FBBB-4BA1-9031-709D1B02967E}"/>
              </a:ext>
            </a:extLst>
          </p:cNvPr>
          <p:cNvSpPr>
            <a:spLocks noGrp="1"/>
          </p:cNvSpPr>
          <p:nvPr>
            <p:ph type="sldNum" sz="quarter" idx="12"/>
          </p:nvPr>
        </p:nvSpPr>
        <p:spPr/>
        <p:txBody>
          <a:bodyPr/>
          <a:lstStyle/>
          <a:p>
            <a:pPr>
              <a:defRPr/>
            </a:pPr>
            <a:fld id="{46DCC33B-60BE-40FD-B5D3-81C5C62F099F}" type="slidenum">
              <a:rPr lang="en-US" altLang="en-US" smtClean="0"/>
              <a:pPr>
                <a:defRPr/>
              </a:pPr>
              <a:t>7</a:t>
            </a:fld>
            <a:endParaRPr lang="en-US" altLang="en-US"/>
          </a:p>
        </p:txBody>
      </p:sp>
      <p:graphicFrame>
        <p:nvGraphicFramePr>
          <p:cNvPr id="2" name="Diagram 1">
            <a:extLst>
              <a:ext uri="{FF2B5EF4-FFF2-40B4-BE49-F238E27FC236}">
                <a16:creationId xmlns:a16="http://schemas.microsoft.com/office/drawing/2014/main" id="{3F52E89E-93B0-4DE4-AC5C-AF8F3F8ADDF3}"/>
              </a:ext>
            </a:extLst>
          </p:cNvPr>
          <p:cNvGraphicFramePr/>
          <p:nvPr>
            <p:extLst>
              <p:ext uri="{D42A27DB-BD31-4B8C-83A1-F6EECF244321}">
                <p14:modId xmlns:p14="http://schemas.microsoft.com/office/powerpoint/2010/main" val="2087609345"/>
              </p:ext>
            </p:extLst>
          </p:nvPr>
        </p:nvGraphicFramePr>
        <p:xfrm>
          <a:off x="152400" y="1219200"/>
          <a:ext cx="88392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868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2" name="Rectangle 4">
            <a:extLst>
              <a:ext uri="{FF2B5EF4-FFF2-40B4-BE49-F238E27FC236}">
                <a16:creationId xmlns:a16="http://schemas.microsoft.com/office/drawing/2014/main" id="{F8462928-0812-42A8-AA4F-C8C8E661B932}"/>
              </a:ext>
            </a:extLst>
          </p:cNvPr>
          <p:cNvSpPr>
            <a:spLocks noGrp="1" noChangeArrowheads="1"/>
          </p:cNvSpPr>
          <p:nvPr>
            <p:ph type="title"/>
          </p:nvPr>
        </p:nvSpPr>
        <p:spPr/>
        <p:txBody>
          <a:bodyPr/>
          <a:lstStyle/>
          <a:p>
            <a:pPr eaLnBrk="1" hangingPunct="1"/>
            <a:r>
              <a:rPr lang="en-US" altLang="en-US"/>
              <a:t>Basic Job Requirements</a:t>
            </a:r>
          </a:p>
        </p:txBody>
      </p:sp>
      <p:sp>
        <p:nvSpPr>
          <p:cNvPr id="5" name="Slide Number Placeholder 5">
            <a:extLst>
              <a:ext uri="{FF2B5EF4-FFF2-40B4-BE49-F238E27FC236}">
                <a16:creationId xmlns:a16="http://schemas.microsoft.com/office/drawing/2014/main" id="{FE9F1935-2838-4F65-9C1F-1C9D396D7038}"/>
              </a:ext>
            </a:extLst>
          </p:cNvPr>
          <p:cNvSpPr>
            <a:spLocks noGrp="1"/>
          </p:cNvSpPr>
          <p:nvPr>
            <p:ph type="sldNum" sz="quarter" idx="12"/>
          </p:nvPr>
        </p:nvSpPr>
        <p:spPr/>
        <p:txBody>
          <a:bodyPr/>
          <a:lstStyle/>
          <a:p>
            <a:pPr>
              <a:defRPr/>
            </a:pPr>
            <a:fld id="{B621ED32-BB2E-4B20-A4FD-310B4C38051E}" type="slidenum">
              <a:rPr lang="en-US" altLang="en-US"/>
              <a:pPr>
                <a:defRPr/>
              </a:pPr>
              <a:t>8</a:t>
            </a:fld>
            <a:endParaRPr lang="en-US" altLang="en-US"/>
          </a:p>
        </p:txBody>
      </p:sp>
      <p:sp>
        <p:nvSpPr>
          <p:cNvPr id="58373" name="Rectangle 5">
            <a:extLst>
              <a:ext uri="{FF2B5EF4-FFF2-40B4-BE49-F238E27FC236}">
                <a16:creationId xmlns:a16="http://schemas.microsoft.com/office/drawing/2014/main" id="{25165E56-E71C-4DF0-BF69-75DA5881651E}"/>
              </a:ext>
            </a:extLst>
          </p:cNvPr>
          <p:cNvSpPr>
            <a:spLocks noGrp="1" noChangeArrowheads="1"/>
          </p:cNvSpPr>
          <p:nvPr>
            <p:ph type="body" idx="4294967295"/>
          </p:nvPr>
        </p:nvSpPr>
        <p:spPr>
          <a:xfrm>
            <a:off x="0" y="1143000"/>
            <a:ext cx="9144000" cy="5257800"/>
          </a:xfrm>
        </p:spPr>
        <p:txBody>
          <a:bodyPr/>
          <a:lstStyle/>
          <a:p>
            <a:pPr marL="0" indent="0" algn="ctr" eaLnBrk="1" hangingPunct="1">
              <a:lnSpc>
                <a:spcPct val="90000"/>
              </a:lnSpc>
              <a:spcBef>
                <a:spcPts val="1200"/>
              </a:spcBef>
              <a:buNone/>
            </a:pPr>
            <a:r>
              <a:rPr lang="en-US" altLang="en-US" sz="2800" dirty="0">
                <a:solidFill>
                  <a:schemeClr val="tx1"/>
                </a:solidFill>
              </a:rPr>
              <a:t>The relative importance of each skill varies.</a:t>
            </a:r>
          </a:p>
          <a:p>
            <a:pPr marL="457200" lvl="1" indent="0" eaLnBrk="1" hangingPunct="1">
              <a:lnSpc>
                <a:spcPct val="90000"/>
              </a:lnSpc>
              <a:spcBef>
                <a:spcPts val="1200"/>
              </a:spcBef>
              <a:buNone/>
            </a:pPr>
            <a:endParaRPr lang="en-US" altLang="en-US" sz="2000" dirty="0"/>
          </a:p>
        </p:txBody>
      </p:sp>
      <p:graphicFrame>
        <p:nvGraphicFramePr>
          <p:cNvPr id="3" name="Diagram 2">
            <a:extLst>
              <a:ext uri="{FF2B5EF4-FFF2-40B4-BE49-F238E27FC236}">
                <a16:creationId xmlns:a16="http://schemas.microsoft.com/office/drawing/2014/main" id="{CA419BF1-9D07-426B-96C4-B0F63C7B59DF}"/>
              </a:ext>
            </a:extLst>
          </p:cNvPr>
          <p:cNvGraphicFramePr/>
          <p:nvPr>
            <p:extLst>
              <p:ext uri="{D42A27DB-BD31-4B8C-83A1-F6EECF244321}">
                <p14:modId xmlns:p14="http://schemas.microsoft.com/office/powerpoint/2010/main" val="530310692"/>
              </p:ext>
            </p:extLst>
          </p:nvPr>
        </p:nvGraphicFramePr>
        <p:xfrm>
          <a:off x="304800" y="1524000"/>
          <a:ext cx="84582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4505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checkerboard(across)">
                                      <p:cBhvr>
                                        <p:cTn id="7" dur="500"/>
                                        <p:tgtEl>
                                          <p:spTgt spid="5837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8373">
                                            <p:txEl>
                                              <p:pRg st="0" end="0"/>
                                            </p:txEl>
                                          </p:spTgt>
                                        </p:tgtEl>
                                        <p:attrNameLst>
                                          <p:attrName>style.visibility</p:attrName>
                                        </p:attrNameLst>
                                      </p:cBhvr>
                                      <p:to>
                                        <p:strVal val="visible"/>
                                      </p:to>
                                    </p:set>
                                    <p:animEffect transition="in" filter="wipe(left)">
                                      <p:cBhvr>
                                        <p:cTn id="11" dur="500"/>
                                        <p:tgtEl>
                                          <p:spTgt spid="58373">
                                            <p:txEl>
                                              <p:pRg st="0" end="0"/>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utoUpdateAnimBg="0"/>
      <p:bldP spid="58373" grpId="0" build="p" bldLvl="5" autoUpdateAnimBg="0" advAuto="1000"/>
      <p:bldGraphic spid="3"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6" name="Rectangle 4">
            <a:extLst>
              <a:ext uri="{FF2B5EF4-FFF2-40B4-BE49-F238E27FC236}">
                <a16:creationId xmlns:a16="http://schemas.microsoft.com/office/drawing/2014/main" id="{8DA40021-66D3-499E-B385-6FD3E7ED6901}"/>
              </a:ext>
            </a:extLst>
          </p:cNvPr>
          <p:cNvSpPr>
            <a:spLocks noGrp="1" noChangeArrowheads="1"/>
          </p:cNvSpPr>
          <p:nvPr>
            <p:ph type="title"/>
          </p:nvPr>
        </p:nvSpPr>
        <p:spPr/>
        <p:txBody>
          <a:bodyPr/>
          <a:lstStyle/>
          <a:p>
            <a:pPr eaLnBrk="1" hangingPunct="1"/>
            <a:r>
              <a:rPr lang="en-US" altLang="en-US"/>
              <a:t>Basic Job Skills</a:t>
            </a:r>
          </a:p>
        </p:txBody>
      </p:sp>
      <p:sp>
        <p:nvSpPr>
          <p:cNvPr id="5" name="Slide Number Placeholder 5">
            <a:extLst>
              <a:ext uri="{FF2B5EF4-FFF2-40B4-BE49-F238E27FC236}">
                <a16:creationId xmlns:a16="http://schemas.microsoft.com/office/drawing/2014/main" id="{8D5D1849-7C83-48BA-9BF6-47B319C34A97}"/>
              </a:ext>
            </a:extLst>
          </p:cNvPr>
          <p:cNvSpPr>
            <a:spLocks noGrp="1"/>
          </p:cNvSpPr>
          <p:nvPr>
            <p:ph type="sldNum" sz="quarter" idx="12"/>
          </p:nvPr>
        </p:nvSpPr>
        <p:spPr/>
        <p:txBody>
          <a:bodyPr/>
          <a:lstStyle/>
          <a:p>
            <a:pPr>
              <a:defRPr/>
            </a:pPr>
            <a:fld id="{835DE423-5A1A-421E-B3BD-9FC56958F10D}" type="slidenum">
              <a:rPr lang="en-US" altLang="en-US"/>
              <a:pPr>
                <a:defRPr/>
              </a:pPr>
              <a:t>9</a:t>
            </a:fld>
            <a:endParaRPr lang="en-US" altLang="en-US"/>
          </a:p>
        </p:txBody>
      </p:sp>
      <p:graphicFrame>
        <p:nvGraphicFramePr>
          <p:cNvPr id="2" name="Diagram 1">
            <a:extLst>
              <a:ext uri="{FF2B5EF4-FFF2-40B4-BE49-F238E27FC236}">
                <a16:creationId xmlns:a16="http://schemas.microsoft.com/office/drawing/2014/main" id="{6F7FF96E-C90F-4347-98E0-FAECB5E62856}"/>
              </a:ext>
            </a:extLst>
          </p:cNvPr>
          <p:cNvGraphicFramePr/>
          <p:nvPr>
            <p:extLst>
              <p:ext uri="{D42A27DB-BD31-4B8C-83A1-F6EECF244321}">
                <p14:modId xmlns:p14="http://schemas.microsoft.com/office/powerpoint/2010/main" val="2199486416"/>
              </p:ext>
            </p:extLst>
          </p:nvPr>
        </p:nvGraphicFramePr>
        <p:xfrm>
          <a:off x="304800" y="1397000"/>
          <a:ext cx="84582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32312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box(in)">
                                      <p:cBhvr>
                                        <p:cTn id="7" dur="500"/>
                                        <p:tgtEl>
                                          <p:spTgt spid="59396"/>
                                        </p:tgtEl>
                                      </p:cBhvr>
                                    </p:animEffect>
                                  </p:childTnLst>
                                </p:cTn>
                              </p:par>
                            </p:childTnLst>
                          </p:cTn>
                        </p:par>
                        <p:par>
                          <p:cTn id="8" fill="hold">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edg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autoUpdateAnimBg="0"/>
      <p:bldGraphic spid="2" grpId="0">
        <p:bldAsOne/>
      </p:bldGraphic>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65425</TotalTime>
  <Words>3969</Words>
  <Application>Microsoft Office PowerPoint</Application>
  <PresentationFormat>On-screen Show (4:3)</PresentationFormat>
  <Paragraphs>600</Paragraphs>
  <Slides>40</Slides>
  <Notes>30</Notes>
  <HiddenSlides>1</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40</vt:i4>
      </vt:variant>
    </vt:vector>
  </HeadingPairs>
  <TitlesOfParts>
    <vt:vector size="54" baseType="lpstr">
      <vt:lpstr>Arial</vt:lpstr>
      <vt:lpstr>Arial Black</vt:lpstr>
      <vt:lpstr>Arial Rounded MT Bold</vt:lpstr>
      <vt:lpstr>Calibri</vt:lpstr>
      <vt:lpstr>Calibri Light</vt:lpstr>
      <vt:lpstr>hinted-Graphik</vt:lpstr>
      <vt:lpstr>hinted-Platform</vt:lpstr>
      <vt:lpstr>Script MT Bold</vt:lpstr>
      <vt:lpstr>Symbol</vt:lpstr>
      <vt:lpstr>Tahoma</vt:lpstr>
      <vt:lpstr>Times New Roman</vt:lpstr>
      <vt:lpstr>Verdana</vt:lpstr>
      <vt:lpstr>Default Design</vt:lpstr>
      <vt:lpstr>Office Theme</vt:lpstr>
      <vt:lpstr>PowerPoint Presentation</vt:lpstr>
      <vt:lpstr>PowerPoint Presentation</vt:lpstr>
      <vt:lpstr>PowerPoint Presentation</vt:lpstr>
      <vt:lpstr>Program Content - Managing</vt:lpstr>
      <vt:lpstr>Program Content - Leading</vt:lpstr>
      <vt:lpstr>PowerPoint Presentation</vt:lpstr>
      <vt:lpstr>Selecting Officers</vt:lpstr>
      <vt:lpstr>Basic Job Requirements</vt:lpstr>
      <vt:lpstr>Basic Job Skills</vt:lpstr>
      <vt:lpstr>Basic Job Skills</vt:lpstr>
      <vt:lpstr>Basic Job Skills</vt:lpstr>
      <vt:lpstr>Basic Job Skills</vt:lpstr>
      <vt:lpstr>Additional Assets for Successful Masonic Leaders</vt:lpstr>
      <vt:lpstr>PowerPoint Presentation</vt:lpstr>
      <vt:lpstr>Presiding Officer</vt:lpstr>
      <vt:lpstr>#2 Elected Officer</vt:lpstr>
      <vt:lpstr>#3 Elected Officer</vt:lpstr>
      <vt:lpstr>Where Do New Members Come From?</vt:lpstr>
      <vt:lpstr>PowerPoint Presentation</vt:lpstr>
      <vt:lpstr>Masonic Value Proposition:  Make Good Men Better</vt:lpstr>
      <vt:lpstr>PowerPoint Presentation</vt:lpstr>
      <vt:lpstr>PowerPoint Presentation</vt:lpstr>
      <vt:lpstr>Let’s Define “Value”</vt:lpstr>
      <vt:lpstr>What Is “Value-Add”? </vt:lpstr>
      <vt:lpstr>What Is “Value-Add”? </vt:lpstr>
      <vt:lpstr>What Is “Value-Add”? </vt:lpstr>
      <vt:lpstr>What Is “Value-Add”? </vt:lpstr>
      <vt:lpstr>What Is “Value-Add”? </vt:lpstr>
      <vt:lpstr>Balancing Value, Time Commitment and Cost</vt:lpstr>
      <vt:lpstr>Removing Barriers to Masonic Membership</vt:lpstr>
      <vt:lpstr>Removing Barriers to Masonic Membership</vt:lpstr>
      <vt:lpstr>Removing Barriers to Masonic Membership</vt:lpstr>
      <vt:lpstr>Removing Barriers to Masonic Membership</vt:lpstr>
      <vt:lpstr>Removing Barriers to Active Participation</vt:lpstr>
      <vt:lpstr>Removing Barriers to Active Participation</vt:lpstr>
      <vt:lpstr>Removing Barriers to Masonic Proliferation</vt:lpstr>
      <vt:lpstr>Removing Barriers to Masonic Proliferation</vt:lpstr>
      <vt:lpstr>Leadership Development Program</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S</dc:creator>
  <cp:lastModifiedBy>Joe S</cp:lastModifiedBy>
  <cp:revision>776</cp:revision>
  <cp:lastPrinted>2018-09-19T15:11:57Z</cp:lastPrinted>
  <dcterms:modified xsi:type="dcterms:W3CDTF">2018-09-23T02:57:18Z</dcterms:modified>
</cp:coreProperties>
</file>